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20" r:id="rId2"/>
    <p:sldId id="295" r:id="rId3"/>
    <p:sldId id="296" r:id="rId4"/>
    <p:sldId id="310" r:id="rId5"/>
    <p:sldId id="311" r:id="rId6"/>
    <p:sldId id="312" r:id="rId7"/>
    <p:sldId id="313" r:id="rId8"/>
    <p:sldId id="314" r:id="rId9"/>
    <p:sldId id="316" r:id="rId10"/>
    <p:sldId id="297" r:id="rId11"/>
    <p:sldId id="298" r:id="rId12"/>
    <p:sldId id="299" r:id="rId13"/>
    <p:sldId id="315" r:id="rId14"/>
    <p:sldId id="300" r:id="rId15"/>
    <p:sldId id="301" r:id="rId16"/>
    <p:sldId id="302" r:id="rId17"/>
    <p:sldId id="303" r:id="rId18"/>
    <p:sldId id="304" r:id="rId19"/>
    <p:sldId id="309" r:id="rId20"/>
    <p:sldId id="317" r:id="rId21"/>
    <p:sldId id="318" r:id="rId22"/>
    <p:sldId id="305" r:id="rId23"/>
    <p:sldId id="306" r:id="rId24"/>
    <p:sldId id="256" r:id="rId25"/>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CEC950-064F-44A6-947C-9AAB74E2ED86}" v="242" dt="2026-05-10T01:32:00.9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1" autoAdjust="0"/>
    <p:restoredTop sz="90929"/>
  </p:normalViewPr>
  <p:slideViewPr>
    <p:cSldViewPr>
      <p:cViewPr varScale="1">
        <p:scale>
          <a:sx n="68" d="100"/>
          <a:sy n="68" d="100"/>
        </p:scale>
        <p:origin x="816" y="72"/>
      </p:cViewPr>
      <p:guideLst/>
    </p:cSldViewPr>
  </p:slideViewPr>
  <p:notesTextViewPr>
    <p:cViewPr>
      <p:scale>
        <a:sx n="1" d="1"/>
        <a:sy n="1" d="1"/>
      </p:scale>
      <p:origin x="0" y="0"/>
    </p:cViewPr>
  </p:notesTextViewPr>
  <p:sorterViewPr>
    <p:cViewPr>
      <p:scale>
        <a:sx n="100" d="100"/>
        <a:sy n="100" d="100"/>
      </p:scale>
      <p:origin x="0" y="-131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brough" userId="a6a0b5001a66cdde" providerId="LiveId" clId="{29B5C21E-539B-4E07-B3C3-BE07A752F182}"/>
    <pc:docChg chg="undo custSel addSld delSld modSld sldOrd">
      <pc:chgData name="mike brough" userId="a6a0b5001a66cdde" providerId="LiveId" clId="{29B5C21E-539B-4E07-B3C3-BE07A752F182}" dt="2026-05-10T01:38:56.553" v="457" actId="6549"/>
      <pc:docMkLst>
        <pc:docMk/>
      </pc:docMkLst>
      <pc:sldChg chg="del">
        <pc:chgData name="mike brough" userId="a6a0b5001a66cdde" providerId="LiveId" clId="{29B5C21E-539B-4E07-B3C3-BE07A752F182}" dt="2026-05-09T20:37:24.014" v="222" actId="47"/>
        <pc:sldMkLst>
          <pc:docMk/>
          <pc:sldMk cId="2886132215" sldId="258"/>
        </pc:sldMkLst>
      </pc:sldChg>
      <pc:sldChg chg="del">
        <pc:chgData name="mike brough" userId="a6a0b5001a66cdde" providerId="LiveId" clId="{29B5C21E-539B-4E07-B3C3-BE07A752F182}" dt="2026-05-09T20:37:24.014" v="222" actId="47"/>
        <pc:sldMkLst>
          <pc:docMk/>
          <pc:sldMk cId="1923808712" sldId="259"/>
        </pc:sldMkLst>
      </pc:sldChg>
      <pc:sldChg chg="modSp del mod modShow modNotesTx">
        <pc:chgData name="mike brough" userId="a6a0b5001a66cdde" providerId="LiveId" clId="{29B5C21E-539B-4E07-B3C3-BE07A752F182}" dt="2026-05-09T20:36:37.153" v="221" actId="47"/>
        <pc:sldMkLst>
          <pc:docMk/>
          <pc:sldMk cId="0" sldId="272"/>
        </pc:sldMkLst>
      </pc:sldChg>
      <pc:sldChg chg="del">
        <pc:chgData name="mike brough" userId="a6a0b5001a66cdde" providerId="LiveId" clId="{29B5C21E-539B-4E07-B3C3-BE07A752F182}" dt="2026-05-09T20:37:24.014" v="222" actId="47"/>
        <pc:sldMkLst>
          <pc:docMk/>
          <pc:sldMk cId="0" sldId="293"/>
        </pc:sldMkLst>
      </pc:sldChg>
      <pc:sldChg chg="del">
        <pc:chgData name="mike brough" userId="a6a0b5001a66cdde" providerId="LiveId" clId="{29B5C21E-539B-4E07-B3C3-BE07A752F182}" dt="2026-05-09T20:37:24.014" v="222" actId="47"/>
        <pc:sldMkLst>
          <pc:docMk/>
          <pc:sldMk cId="0" sldId="294"/>
        </pc:sldMkLst>
      </pc:sldChg>
      <pc:sldChg chg="del">
        <pc:chgData name="mike brough" userId="a6a0b5001a66cdde" providerId="LiveId" clId="{29B5C21E-539B-4E07-B3C3-BE07A752F182}" dt="2026-05-09T20:37:24.014" v="222" actId="47"/>
        <pc:sldMkLst>
          <pc:docMk/>
          <pc:sldMk cId="0" sldId="308"/>
        </pc:sldMkLst>
      </pc:sldChg>
      <pc:sldChg chg="modSp modAnim">
        <pc:chgData name="mike brough" userId="a6a0b5001a66cdde" providerId="LiveId" clId="{29B5C21E-539B-4E07-B3C3-BE07A752F182}" dt="2026-05-10T01:32:00.991" v="445" actId="20577"/>
        <pc:sldMkLst>
          <pc:docMk/>
          <pc:sldMk cId="304497208" sldId="318"/>
        </pc:sldMkLst>
        <pc:spChg chg="mod">
          <ac:chgData name="mike brough" userId="a6a0b5001a66cdde" providerId="LiveId" clId="{29B5C21E-539B-4E07-B3C3-BE07A752F182}" dt="2026-05-10T01:32:00.991" v="445" actId="20577"/>
          <ac:spMkLst>
            <pc:docMk/>
            <pc:sldMk cId="304497208" sldId="318"/>
            <ac:spMk id="52228" creationId="{9C66CB92-DE41-194A-9F11-2BCBF3E5CF3D}"/>
          </ac:spMkLst>
        </pc:spChg>
      </pc:sldChg>
      <pc:sldChg chg="add del mod modShow">
        <pc:chgData name="mike brough" userId="a6a0b5001a66cdde" providerId="LiveId" clId="{29B5C21E-539B-4E07-B3C3-BE07A752F182}" dt="2026-05-09T20:36:33.557" v="220" actId="47"/>
        <pc:sldMkLst>
          <pc:docMk/>
          <pc:sldMk cId="963603893" sldId="319"/>
        </pc:sldMkLst>
      </pc:sldChg>
      <pc:sldChg chg="addSp delSp modSp new mod ord">
        <pc:chgData name="mike brough" userId="a6a0b5001a66cdde" providerId="LiveId" clId="{29B5C21E-539B-4E07-B3C3-BE07A752F182}" dt="2026-05-10T01:38:56.553" v="457" actId="6549"/>
        <pc:sldMkLst>
          <pc:docMk/>
          <pc:sldMk cId="1057497713" sldId="320"/>
        </pc:sldMkLst>
        <pc:spChg chg="add mod">
          <ac:chgData name="mike brough" userId="a6a0b5001a66cdde" providerId="LiveId" clId="{29B5C21E-539B-4E07-B3C3-BE07A752F182}" dt="2026-05-10T01:38:56.553" v="457" actId="6549"/>
          <ac:spMkLst>
            <pc:docMk/>
            <pc:sldMk cId="1057497713" sldId="320"/>
            <ac:spMk id="6" creationId="{E0900B50-57B7-EF50-44C7-520A5AD3F591}"/>
          </ac:spMkLst>
        </pc:spChg>
        <pc:spChg chg="add mod">
          <ac:chgData name="mike brough" userId="a6a0b5001a66cdde" providerId="LiveId" clId="{29B5C21E-539B-4E07-B3C3-BE07A752F182}" dt="2026-04-24T04:49:11.453" v="219" actId="1076"/>
          <ac:spMkLst>
            <pc:docMk/>
            <pc:sldMk cId="1057497713" sldId="320"/>
            <ac:spMk id="7" creationId="{3C4AAD6B-8056-D404-CD38-53FF4ADCE1E0}"/>
          </ac:spMkLst>
        </pc:spChg>
        <pc:spChg chg="add mod">
          <ac:chgData name="mike brough" userId="a6a0b5001a66cdde" providerId="LiveId" clId="{29B5C21E-539B-4E07-B3C3-BE07A752F182}" dt="2026-04-24T04:44:57.541" v="186" actId="2711"/>
          <ac:spMkLst>
            <pc:docMk/>
            <pc:sldMk cId="1057497713" sldId="320"/>
            <ac:spMk id="9" creationId="{723CB795-A120-A474-7F08-83126E30E8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9910499-842D-5151-4F1D-EDFFA550C7D5}"/>
              </a:ext>
            </a:extLst>
          </p:cNvPr>
          <p:cNvSpPr>
            <a:spLocks noGrp="1" noChangeArrowheads="1"/>
          </p:cNvSpPr>
          <p:nvPr>
            <p:ph type="hdr" sz="quarter"/>
          </p:nvPr>
        </p:nvSpPr>
        <p:spPr bwMode="auto">
          <a:xfrm>
            <a:off x="0" y="0"/>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defRPr sz="1300"/>
            </a:lvl1pPr>
          </a:lstStyle>
          <a:p>
            <a:endParaRPr lang="en-US" altLang="en-US"/>
          </a:p>
        </p:txBody>
      </p:sp>
      <p:sp>
        <p:nvSpPr>
          <p:cNvPr id="3075" name="Rectangle 3">
            <a:extLst>
              <a:ext uri="{FF2B5EF4-FFF2-40B4-BE49-F238E27FC236}">
                <a16:creationId xmlns:a16="http://schemas.microsoft.com/office/drawing/2014/main" id="{600AD7A7-04C3-6D6E-1167-ED9B9541FD33}"/>
              </a:ext>
            </a:extLst>
          </p:cNvPr>
          <p:cNvSpPr>
            <a:spLocks noGrp="1" noChangeArrowheads="1"/>
          </p:cNvSpPr>
          <p:nvPr>
            <p:ph type="dt" idx="1"/>
          </p:nvPr>
        </p:nvSpPr>
        <p:spPr bwMode="auto">
          <a:xfrm>
            <a:off x="4145280" y="0"/>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a:defRPr sz="1300"/>
            </a:lvl1pPr>
          </a:lstStyle>
          <a:p>
            <a:endParaRPr lang="en-US" altLang="en-US"/>
          </a:p>
        </p:txBody>
      </p:sp>
      <p:sp>
        <p:nvSpPr>
          <p:cNvPr id="3076" name="Rectangle 4">
            <a:extLst>
              <a:ext uri="{FF2B5EF4-FFF2-40B4-BE49-F238E27FC236}">
                <a16:creationId xmlns:a16="http://schemas.microsoft.com/office/drawing/2014/main" id="{67ECE822-B33A-DFE6-DA56-2150A945C7B0}"/>
              </a:ext>
            </a:extLst>
          </p:cNvPr>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9051062E-3B94-E247-36FA-E1B039290A58}"/>
              </a:ext>
            </a:extLst>
          </p:cNvPr>
          <p:cNvSpPr>
            <a:spLocks noGrp="1" noChangeArrowheads="1"/>
          </p:cNvSpPr>
          <p:nvPr>
            <p:ph type="body" sz="quarter" idx="3"/>
          </p:nvPr>
        </p:nvSpPr>
        <p:spPr bwMode="auto">
          <a:xfrm>
            <a:off x="975360" y="4560570"/>
            <a:ext cx="5364480" cy="4320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a:extLst>
              <a:ext uri="{FF2B5EF4-FFF2-40B4-BE49-F238E27FC236}">
                <a16:creationId xmlns:a16="http://schemas.microsoft.com/office/drawing/2014/main" id="{5D62391F-2A8E-D04B-213A-A03F3615B491}"/>
              </a:ext>
            </a:extLst>
          </p:cNvPr>
          <p:cNvSpPr>
            <a:spLocks noGrp="1" noChangeArrowheads="1"/>
          </p:cNvSpPr>
          <p:nvPr>
            <p:ph type="ftr" sz="quarter" idx="4"/>
          </p:nvPr>
        </p:nvSpPr>
        <p:spPr bwMode="auto">
          <a:xfrm>
            <a:off x="0" y="9121140"/>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defRPr sz="1300"/>
            </a:lvl1pPr>
          </a:lstStyle>
          <a:p>
            <a:endParaRPr lang="en-US" altLang="en-US"/>
          </a:p>
        </p:txBody>
      </p:sp>
      <p:sp>
        <p:nvSpPr>
          <p:cNvPr id="3079" name="Rectangle 7">
            <a:extLst>
              <a:ext uri="{FF2B5EF4-FFF2-40B4-BE49-F238E27FC236}">
                <a16:creationId xmlns:a16="http://schemas.microsoft.com/office/drawing/2014/main" id="{6622CDAE-A660-4355-E70C-29B94E1660B9}"/>
              </a:ext>
            </a:extLst>
          </p:cNvPr>
          <p:cNvSpPr>
            <a:spLocks noGrp="1" noChangeArrowheads="1"/>
          </p:cNvSpPr>
          <p:nvPr>
            <p:ph type="sldNum" sz="quarter" idx="5"/>
          </p:nvPr>
        </p:nvSpPr>
        <p:spPr bwMode="auto">
          <a:xfrm>
            <a:off x="4145280" y="9121140"/>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a:defRPr sz="1300"/>
            </a:lvl1pPr>
          </a:lstStyle>
          <a:p>
            <a:fld id="{D3B80337-C27C-457A-BC21-B7EB236F310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B80337-C27C-457A-BC21-B7EB236F3102}" type="slidenum">
              <a:rPr lang="en-US" altLang="en-US" smtClean="0"/>
              <a:pPr/>
              <a:t>1</a:t>
            </a:fld>
            <a:endParaRPr lang="en-US" altLang="en-US"/>
          </a:p>
        </p:txBody>
      </p:sp>
    </p:spTree>
    <p:extLst>
      <p:ext uri="{BB962C8B-B14F-4D97-AF65-F5344CB8AC3E}">
        <p14:creationId xmlns:p14="http://schemas.microsoft.com/office/powerpoint/2010/main" val="2230583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1" name="Rectangle 1">
            <a:extLst>
              <a:ext uri="{FF2B5EF4-FFF2-40B4-BE49-F238E27FC236}">
                <a16:creationId xmlns:a16="http://schemas.microsoft.com/office/drawing/2014/main" id="{F9AC2BA7-F5ED-8D72-6EEB-676D9FE58E79}"/>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7282" name="Rectangle 2">
            <a:extLst>
              <a:ext uri="{FF2B5EF4-FFF2-40B4-BE49-F238E27FC236}">
                <a16:creationId xmlns:a16="http://schemas.microsoft.com/office/drawing/2014/main" id="{55B53C8A-44A3-53BD-5375-ABA407E5170F}"/>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ltLang="en-US" dirty="0"/>
              <a:t>These are NOT the best practices, but they are common errors made by instructors</a:t>
            </a:r>
          </a:p>
          <a:p>
            <a:r>
              <a:rPr lang="en-US" altLang="en-US" dirty="0"/>
              <a:t>Go down the entire list with a straight face before letting the class in on the not the correct way to do things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5" name="Rectangle 1">
            <a:extLst>
              <a:ext uri="{FF2B5EF4-FFF2-40B4-BE49-F238E27FC236}">
                <a16:creationId xmlns:a16="http://schemas.microsoft.com/office/drawing/2014/main" id="{962625C5-DEB8-CBE5-83F6-DA118B673541}"/>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8306" name="Rectangle 2">
            <a:extLst>
              <a:ext uri="{FF2B5EF4-FFF2-40B4-BE49-F238E27FC236}">
                <a16:creationId xmlns:a16="http://schemas.microsoft.com/office/drawing/2014/main" id="{13051227-0A49-9146-2A56-7478657EC0CA}"/>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tying knots in the front of a class (or at a public information booth)</a:t>
            </a:r>
          </a:p>
          <a:p>
            <a:r>
              <a:rPr lang="en-US" dirty="0"/>
              <a:t>Comes apart, place in front of the instructor facing the class</a:t>
            </a:r>
          </a:p>
          <a:p>
            <a:r>
              <a:rPr lang="en-US" dirty="0"/>
              <a:t>Two-inch PVC all slip joints except the sockets that are Hot-Glued into the base</a:t>
            </a:r>
          </a:p>
          <a:p>
            <a:r>
              <a:rPr lang="en-US" dirty="0"/>
              <a:t>CAUTION: the instructor will be tying the knots upside down and sort of backwards, so PRACTICE!!</a:t>
            </a:r>
          </a:p>
        </p:txBody>
      </p:sp>
      <p:sp>
        <p:nvSpPr>
          <p:cNvPr id="4" name="Slide Number Placeholder 3"/>
          <p:cNvSpPr>
            <a:spLocks noGrp="1"/>
          </p:cNvSpPr>
          <p:nvPr>
            <p:ph type="sldNum" sz="quarter" idx="5"/>
          </p:nvPr>
        </p:nvSpPr>
        <p:spPr/>
        <p:txBody>
          <a:bodyPr/>
          <a:lstStyle/>
          <a:p>
            <a:fld id="{D3B80337-C27C-457A-BC21-B7EB236F3102}" type="slidenum">
              <a:rPr lang="en-US" altLang="en-US" smtClean="0"/>
              <a:pPr/>
              <a:t>4</a:t>
            </a:fld>
            <a:endParaRPr lang="en-US" altLang="en-US"/>
          </a:p>
        </p:txBody>
      </p:sp>
    </p:spTree>
    <p:extLst>
      <p:ext uri="{BB962C8B-B14F-4D97-AF65-F5344CB8AC3E}">
        <p14:creationId xmlns:p14="http://schemas.microsoft.com/office/powerpoint/2010/main" val="1712528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Plain post and Samson Post for tying knots, Two-inch PVC, designed to come apart for ease of transport</a:t>
            </a:r>
          </a:p>
          <a:p>
            <a:r>
              <a:rPr lang="en-US" dirty="0"/>
              <a:t>The socket was Hot-Glued into the base</a:t>
            </a:r>
          </a:p>
          <a:p>
            <a:r>
              <a:rPr lang="en-US" dirty="0"/>
              <a:t>Put your favorite stain on the base, looks better and seems to reduce chip and splinters</a:t>
            </a:r>
          </a:p>
        </p:txBody>
      </p:sp>
      <p:sp>
        <p:nvSpPr>
          <p:cNvPr id="4" name="Slide Number Placeholder 3"/>
          <p:cNvSpPr>
            <a:spLocks noGrp="1"/>
          </p:cNvSpPr>
          <p:nvPr>
            <p:ph type="sldNum" sz="quarter" idx="5"/>
          </p:nvPr>
        </p:nvSpPr>
        <p:spPr/>
        <p:txBody>
          <a:bodyPr/>
          <a:lstStyle/>
          <a:p>
            <a:fld id="{D3B80337-C27C-457A-BC21-B7EB236F3102}" type="slidenum">
              <a:rPr lang="en-US" altLang="en-US" smtClean="0"/>
              <a:pPr/>
              <a:t>5</a:t>
            </a:fld>
            <a:endParaRPr lang="en-US" altLang="en-US"/>
          </a:p>
        </p:txBody>
      </p:sp>
    </p:spTree>
    <p:extLst>
      <p:ext uri="{BB962C8B-B14F-4D97-AF65-F5344CB8AC3E}">
        <p14:creationId xmlns:p14="http://schemas.microsoft.com/office/powerpoint/2010/main" val="2672567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Cardboard boat made out of Foam Core –</a:t>
            </a:r>
          </a:p>
          <a:p>
            <a:r>
              <a:rPr lang="en-US" dirty="0"/>
              <a:t>Angles match navigation lights on a boat</a:t>
            </a:r>
          </a:p>
          <a:p>
            <a:r>
              <a:rPr lang="en-US" dirty="0"/>
              <a:t>The white masthead light comes off to demonstrate an unpowered vessel / sailboat</a:t>
            </a:r>
          </a:p>
          <a:p>
            <a:r>
              <a:rPr lang="en-US" dirty="0"/>
              <a:t>Rotate the boat around so the class can see how the lights change </a:t>
            </a:r>
          </a:p>
        </p:txBody>
      </p:sp>
      <p:sp>
        <p:nvSpPr>
          <p:cNvPr id="4" name="Slide Number Placeholder 3"/>
          <p:cNvSpPr>
            <a:spLocks noGrp="1"/>
          </p:cNvSpPr>
          <p:nvPr>
            <p:ph type="sldNum" sz="quarter" idx="5"/>
          </p:nvPr>
        </p:nvSpPr>
        <p:spPr/>
        <p:txBody>
          <a:bodyPr/>
          <a:lstStyle/>
          <a:p>
            <a:fld id="{D3B80337-C27C-457A-BC21-B7EB236F3102}" type="slidenum">
              <a:rPr lang="en-US" altLang="en-US" smtClean="0"/>
              <a:pPr/>
              <a:t>6</a:t>
            </a:fld>
            <a:endParaRPr lang="en-US" altLang="en-US"/>
          </a:p>
        </p:txBody>
      </p:sp>
    </p:spTree>
    <p:extLst>
      <p:ext uri="{BB962C8B-B14F-4D97-AF65-F5344CB8AC3E}">
        <p14:creationId xmlns:p14="http://schemas.microsoft.com/office/powerpoint/2010/main" val="2037370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B80337-C27C-457A-BC21-B7EB236F3102}" type="slidenum">
              <a:rPr lang="en-US" altLang="en-US" smtClean="0"/>
              <a:pPr/>
              <a:t>7</a:t>
            </a:fld>
            <a:endParaRPr lang="en-US" altLang="en-US"/>
          </a:p>
        </p:txBody>
      </p:sp>
    </p:spTree>
    <p:extLst>
      <p:ext uri="{BB962C8B-B14F-4D97-AF65-F5344CB8AC3E}">
        <p14:creationId xmlns:p14="http://schemas.microsoft.com/office/powerpoint/2010/main" val="788032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lifeline – glued together with Hot-Melt for the base sockets</a:t>
            </a:r>
          </a:p>
          <a:p>
            <a:r>
              <a:rPr lang="en-US" dirty="0"/>
              <a:t>Needs to be clamped to a table, some type of different base or attachment could also be made for stability </a:t>
            </a:r>
          </a:p>
          <a:p>
            <a:r>
              <a:rPr lang="en-US" dirty="0"/>
              <a:t>Nice for demonstrating knots in a classroom, also works nice at a public education booth, the public likes to touch things </a:t>
            </a:r>
          </a:p>
          <a:p>
            <a:r>
              <a:rPr lang="en-US" dirty="0"/>
              <a:t>The horizontal silver rod is aluminum, it goes through the center stanchion but only through one side of the side stanchions, be careful when drilling the center stanchion to get the hole centered.</a:t>
            </a:r>
          </a:p>
        </p:txBody>
      </p:sp>
      <p:sp>
        <p:nvSpPr>
          <p:cNvPr id="4" name="Slide Number Placeholder 3"/>
          <p:cNvSpPr>
            <a:spLocks noGrp="1"/>
          </p:cNvSpPr>
          <p:nvPr>
            <p:ph type="sldNum" sz="quarter" idx="5"/>
          </p:nvPr>
        </p:nvSpPr>
        <p:spPr/>
        <p:txBody>
          <a:bodyPr/>
          <a:lstStyle/>
          <a:p>
            <a:fld id="{D3B80337-C27C-457A-BC21-B7EB236F3102}" type="slidenum">
              <a:rPr lang="en-US" altLang="en-US" smtClean="0"/>
              <a:pPr/>
              <a:t>8</a:t>
            </a:fld>
            <a:endParaRPr lang="en-US" altLang="en-US"/>
          </a:p>
        </p:txBody>
      </p:sp>
    </p:spTree>
    <p:extLst>
      <p:ext uri="{BB962C8B-B14F-4D97-AF65-F5344CB8AC3E}">
        <p14:creationId xmlns:p14="http://schemas.microsoft.com/office/powerpoint/2010/main" val="323036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B80337-C27C-457A-BC21-B7EB236F3102}" type="slidenum">
              <a:rPr lang="en-US" altLang="en-US" smtClean="0"/>
              <a:pPr/>
              <a:t>9</a:t>
            </a:fld>
            <a:endParaRPr lang="en-US" altLang="en-US"/>
          </a:p>
        </p:txBody>
      </p:sp>
    </p:spTree>
    <p:extLst>
      <p:ext uri="{BB962C8B-B14F-4D97-AF65-F5344CB8AC3E}">
        <p14:creationId xmlns:p14="http://schemas.microsoft.com/office/powerpoint/2010/main" val="1616703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29" name="Rectangle 1">
            <a:extLst>
              <a:ext uri="{FF2B5EF4-FFF2-40B4-BE49-F238E27FC236}">
                <a16:creationId xmlns:a16="http://schemas.microsoft.com/office/drawing/2014/main" id="{404A887F-9B1D-22C2-7DE3-8A1F49548A6D}"/>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9330" name="Rectangle 2">
            <a:extLst>
              <a:ext uri="{FF2B5EF4-FFF2-40B4-BE49-F238E27FC236}">
                <a16:creationId xmlns:a16="http://schemas.microsoft.com/office/drawing/2014/main" id="{7DB38526-E435-06DB-4572-21B88AD351D2}"/>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3" name="Rectangle 1">
            <a:extLst>
              <a:ext uri="{FF2B5EF4-FFF2-40B4-BE49-F238E27FC236}">
                <a16:creationId xmlns:a16="http://schemas.microsoft.com/office/drawing/2014/main" id="{13295602-2698-081D-CABE-B5961FDA22C0}"/>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0354" name="Rectangle 2">
            <a:extLst>
              <a:ext uri="{FF2B5EF4-FFF2-40B4-BE49-F238E27FC236}">
                <a16:creationId xmlns:a16="http://schemas.microsoft.com/office/drawing/2014/main" id="{F10FDC45-7472-4A18-698E-2749E28EBA03}"/>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BB5E3E84-9BE9-D62C-C4EE-CFD0B3457340}"/>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1378" name="Rectangle 2">
            <a:extLst>
              <a:ext uri="{FF2B5EF4-FFF2-40B4-BE49-F238E27FC236}">
                <a16:creationId xmlns:a16="http://schemas.microsoft.com/office/drawing/2014/main" id="{18093421-EB00-5EB6-46CD-8F2C19FFCA23}"/>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6155B8-F891-8C9A-0793-201D6C952229}"/>
            </a:ext>
          </a:extLst>
        </p:cNvPr>
        <p:cNvGrpSpPr/>
        <p:nvPr/>
      </p:nvGrpSpPr>
      <p:grpSpPr>
        <a:xfrm>
          <a:off x="0" y="0"/>
          <a:ext cx="0" cy="0"/>
          <a:chOff x="0" y="0"/>
          <a:chExt cx="0" cy="0"/>
        </a:xfrm>
      </p:grpSpPr>
      <p:sp>
        <p:nvSpPr>
          <p:cNvPr id="101377" name="Rectangle 1">
            <a:extLst>
              <a:ext uri="{FF2B5EF4-FFF2-40B4-BE49-F238E27FC236}">
                <a16:creationId xmlns:a16="http://schemas.microsoft.com/office/drawing/2014/main" id="{AE9B21D8-C3B3-F6C5-57F8-96763D842CAD}"/>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1378" name="Rectangle 2">
            <a:extLst>
              <a:ext uri="{FF2B5EF4-FFF2-40B4-BE49-F238E27FC236}">
                <a16:creationId xmlns:a16="http://schemas.microsoft.com/office/drawing/2014/main" id="{1BB44065-797B-A18D-8346-00FB07A54007}"/>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48090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1" name="Rectangle 1">
            <a:extLst>
              <a:ext uri="{FF2B5EF4-FFF2-40B4-BE49-F238E27FC236}">
                <a16:creationId xmlns:a16="http://schemas.microsoft.com/office/drawing/2014/main" id="{B8686B41-5DB6-6546-06D2-00F595276C4C}"/>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02" name="Rectangle 2">
            <a:extLst>
              <a:ext uri="{FF2B5EF4-FFF2-40B4-BE49-F238E27FC236}">
                <a16:creationId xmlns:a16="http://schemas.microsoft.com/office/drawing/2014/main" id="{6A7FD740-1D31-FFB7-50A8-E79E00AC49EE}"/>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5" name="Rectangle 1">
            <a:extLst>
              <a:ext uri="{FF2B5EF4-FFF2-40B4-BE49-F238E27FC236}">
                <a16:creationId xmlns:a16="http://schemas.microsoft.com/office/drawing/2014/main" id="{EAED4F6E-5405-EBAD-F42D-A9F46A1C0849}"/>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3426" name="Rectangle 2">
            <a:extLst>
              <a:ext uri="{FF2B5EF4-FFF2-40B4-BE49-F238E27FC236}">
                <a16:creationId xmlns:a16="http://schemas.microsoft.com/office/drawing/2014/main" id="{465B5F49-C970-8EE9-4241-127E4DFC6A7C}"/>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49" name="Rectangle 1">
            <a:extLst>
              <a:ext uri="{FF2B5EF4-FFF2-40B4-BE49-F238E27FC236}">
                <a16:creationId xmlns:a16="http://schemas.microsoft.com/office/drawing/2014/main" id="{D453F15A-76B5-829D-D199-57646FC8BDCB}"/>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0" name="Rectangle 2">
            <a:extLst>
              <a:ext uri="{FF2B5EF4-FFF2-40B4-BE49-F238E27FC236}">
                <a16:creationId xmlns:a16="http://schemas.microsoft.com/office/drawing/2014/main" id="{B31BF4A0-1680-4925-A4F1-49156E7DE54D}"/>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3" name="Rectangle 1">
            <a:extLst>
              <a:ext uri="{FF2B5EF4-FFF2-40B4-BE49-F238E27FC236}">
                <a16:creationId xmlns:a16="http://schemas.microsoft.com/office/drawing/2014/main" id="{46F05B56-16C9-1E41-B089-6884883B6B47}"/>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5474" name="Rectangle 2">
            <a:extLst>
              <a:ext uri="{FF2B5EF4-FFF2-40B4-BE49-F238E27FC236}">
                <a16:creationId xmlns:a16="http://schemas.microsoft.com/office/drawing/2014/main" id="{B9F8E751-1890-72F9-6684-BFF29574F323}"/>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7" name="Rectangle 1">
            <a:extLst>
              <a:ext uri="{FF2B5EF4-FFF2-40B4-BE49-F238E27FC236}">
                <a16:creationId xmlns:a16="http://schemas.microsoft.com/office/drawing/2014/main" id="{37E36A5C-0139-2E15-E36B-DA1AE2B068E4}"/>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Rectangle 2">
            <a:extLst>
              <a:ext uri="{FF2B5EF4-FFF2-40B4-BE49-F238E27FC236}">
                <a16:creationId xmlns:a16="http://schemas.microsoft.com/office/drawing/2014/main" id="{AAAFB783-40C8-0EAB-E0D8-FE5DDD375A71}"/>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509AB7C-DA91-1DFD-95C3-70B008122282}"/>
            </a:ext>
          </a:extLst>
        </p:cNvPr>
        <p:cNvGrpSpPr/>
        <p:nvPr/>
      </p:nvGrpSpPr>
      <p:grpSpPr>
        <a:xfrm>
          <a:off x="0" y="0"/>
          <a:ext cx="0" cy="0"/>
          <a:chOff x="0" y="0"/>
          <a:chExt cx="0" cy="0"/>
        </a:xfrm>
      </p:grpSpPr>
      <p:sp>
        <p:nvSpPr>
          <p:cNvPr id="106497" name="Rectangle 1">
            <a:extLst>
              <a:ext uri="{FF2B5EF4-FFF2-40B4-BE49-F238E27FC236}">
                <a16:creationId xmlns:a16="http://schemas.microsoft.com/office/drawing/2014/main" id="{3C3E3AC2-020D-D7AB-69B5-A6DC3C5B6173}"/>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Rectangle 2">
            <a:extLst>
              <a:ext uri="{FF2B5EF4-FFF2-40B4-BE49-F238E27FC236}">
                <a16:creationId xmlns:a16="http://schemas.microsoft.com/office/drawing/2014/main" id="{F21CB8BE-11EF-F46F-95A7-FEB80B0508AE}"/>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44205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1AC1280-9D85-BD51-28F1-9D490ED809B5}"/>
            </a:ext>
          </a:extLst>
        </p:cNvPr>
        <p:cNvGrpSpPr/>
        <p:nvPr/>
      </p:nvGrpSpPr>
      <p:grpSpPr>
        <a:xfrm>
          <a:off x="0" y="0"/>
          <a:ext cx="0" cy="0"/>
          <a:chOff x="0" y="0"/>
          <a:chExt cx="0" cy="0"/>
        </a:xfrm>
      </p:grpSpPr>
      <p:sp>
        <p:nvSpPr>
          <p:cNvPr id="106497" name="Rectangle 1">
            <a:extLst>
              <a:ext uri="{FF2B5EF4-FFF2-40B4-BE49-F238E27FC236}">
                <a16:creationId xmlns:a16="http://schemas.microsoft.com/office/drawing/2014/main" id="{BE5686E1-5E6E-2AB3-1214-018F7BB253C5}"/>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Rectangle 2">
            <a:extLst>
              <a:ext uri="{FF2B5EF4-FFF2-40B4-BE49-F238E27FC236}">
                <a16:creationId xmlns:a16="http://schemas.microsoft.com/office/drawing/2014/main" id="{8E11B214-138B-F8E3-9F9B-F8F7BBA22B2A}"/>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53011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3F9A388-0CE1-CA64-DADD-84438CD40437}"/>
            </a:ext>
          </a:extLst>
        </p:cNvPr>
        <p:cNvGrpSpPr/>
        <p:nvPr/>
      </p:nvGrpSpPr>
      <p:grpSpPr>
        <a:xfrm>
          <a:off x="0" y="0"/>
          <a:ext cx="0" cy="0"/>
          <a:chOff x="0" y="0"/>
          <a:chExt cx="0" cy="0"/>
        </a:xfrm>
      </p:grpSpPr>
      <p:sp>
        <p:nvSpPr>
          <p:cNvPr id="106497" name="Rectangle 1">
            <a:extLst>
              <a:ext uri="{FF2B5EF4-FFF2-40B4-BE49-F238E27FC236}">
                <a16:creationId xmlns:a16="http://schemas.microsoft.com/office/drawing/2014/main" id="{63A6CCA6-2621-ED5C-A663-8B8A812E8DB8}"/>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Rectangle 2">
            <a:extLst>
              <a:ext uri="{FF2B5EF4-FFF2-40B4-BE49-F238E27FC236}">
                <a16:creationId xmlns:a16="http://schemas.microsoft.com/office/drawing/2014/main" id="{7C76CF6D-ECDD-D292-3B93-DC3A5599707A}"/>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61879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1" name="Rectangle 1">
            <a:extLst>
              <a:ext uri="{FF2B5EF4-FFF2-40B4-BE49-F238E27FC236}">
                <a16:creationId xmlns:a16="http://schemas.microsoft.com/office/drawing/2014/main" id="{B2881072-EC17-A3D1-2484-A6606B2D457E}"/>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7522" name="Rectangle 2">
            <a:extLst>
              <a:ext uri="{FF2B5EF4-FFF2-40B4-BE49-F238E27FC236}">
                <a16:creationId xmlns:a16="http://schemas.microsoft.com/office/drawing/2014/main" id="{FBF257B8-9A52-6087-C175-04F320ABEC65}"/>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5" name="Rectangle 1">
            <a:extLst>
              <a:ext uri="{FF2B5EF4-FFF2-40B4-BE49-F238E27FC236}">
                <a16:creationId xmlns:a16="http://schemas.microsoft.com/office/drawing/2014/main" id="{5D839D1B-B990-1100-28C8-6A6D1EC4B084}"/>
              </a:ext>
            </a:extLst>
          </p:cNvPr>
          <p:cNvSpPr txBox="1">
            <a:spLocks noGrp="1" noRot="1" noChangeAspect="1" noChangeArrowheads="1"/>
          </p:cNvSpPr>
          <p:nvPr>
            <p:ph type="sldImg"/>
          </p:nvPr>
        </p:nvSpPr>
        <p:spPr bwMode="auto">
          <a:xfrm>
            <a:off x="1298575" y="741363"/>
            <a:ext cx="4881563" cy="36607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8546" name="Rectangle 2">
            <a:extLst>
              <a:ext uri="{FF2B5EF4-FFF2-40B4-BE49-F238E27FC236}">
                <a16:creationId xmlns:a16="http://schemas.microsoft.com/office/drawing/2014/main" id="{1AD9759D-5740-ED14-EC11-F730000D12B2}"/>
              </a:ext>
            </a:extLst>
          </p:cNvPr>
          <p:cNvSpPr txBox="1">
            <a:spLocks noGrp="1" noChangeArrowheads="1"/>
          </p:cNvSpPr>
          <p:nvPr>
            <p:ph type="body" idx="1"/>
          </p:nvPr>
        </p:nvSpPr>
        <p:spPr bwMode="auto">
          <a:xfrm>
            <a:off x="748388" y="4635656"/>
            <a:ext cx="5982514" cy="43922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69E3E6F-4483-28F5-D186-BE994C976AAD}"/>
              </a:ext>
            </a:extLst>
          </p:cNvPr>
          <p:cNvSpPr>
            <a:spLocks noGrp="1" noChangeArrowheads="1"/>
          </p:cNvSpPr>
          <p:nvPr>
            <p:ph type="sldNum" sz="quarter" idx="5"/>
          </p:nvPr>
        </p:nvSpPr>
        <p:spPr>
          <a:ln/>
        </p:spPr>
        <p:txBody>
          <a:bodyPr/>
          <a:lstStyle/>
          <a:p>
            <a:fld id="{BD9B4C3B-DFDB-45B9-B74F-DEB3E29EDEA4}" type="slidenum">
              <a:rPr lang="en-US" altLang="en-US"/>
              <a:pPr/>
              <a:t>24</a:t>
            </a:fld>
            <a:endParaRPr lang="en-US" altLang="en-US"/>
          </a:p>
        </p:txBody>
      </p:sp>
      <p:sp>
        <p:nvSpPr>
          <p:cNvPr id="4098" name="Rectangle 2">
            <a:extLst>
              <a:ext uri="{FF2B5EF4-FFF2-40B4-BE49-F238E27FC236}">
                <a16:creationId xmlns:a16="http://schemas.microsoft.com/office/drawing/2014/main" id="{85DEF5DD-39B7-261E-F262-AFA5E9A57719}"/>
              </a:ext>
            </a:extLst>
          </p:cNvPr>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4099" name="Rectangle 3">
            <a:extLst>
              <a:ext uri="{FF2B5EF4-FFF2-40B4-BE49-F238E27FC236}">
                <a16:creationId xmlns:a16="http://schemas.microsoft.com/office/drawing/2014/main" id="{8C4B7CA8-11C2-3B51-47BC-15D9C171BFE9}"/>
              </a:ext>
            </a:extLst>
          </p:cNvPr>
          <p:cNvSpPr>
            <a:spLocks noGrp="1" noChangeArrowheads="1"/>
          </p:cNvSpPr>
          <p:nvPr>
            <p:ph type="body" idx="1"/>
          </p:nvPr>
        </p:nvSpPr>
        <p:spPr bwMode="auto">
          <a:xfrm>
            <a:off x="975360" y="4560570"/>
            <a:ext cx="5364480" cy="432054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871636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8E2B18A-85E5-C4E3-4D08-0987403D1272}"/>
              </a:ext>
            </a:extLst>
          </p:cNvPr>
          <p:cNvSpPr>
            <a:spLocks noGrp="1" noChangeArrowheads="1"/>
          </p:cNvSpPr>
          <p:nvPr>
            <p:ph type="ctrTitle"/>
          </p:nvPr>
        </p:nvSpPr>
        <p:spPr>
          <a:xfrm>
            <a:off x="685800" y="2130425"/>
            <a:ext cx="7772400" cy="1470025"/>
          </a:xfrm>
        </p:spPr>
        <p:txBody>
          <a:bodyPr/>
          <a:lstStyle>
            <a:lvl1pPr>
              <a:defRPr/>
            </a:lvl1pPr>
          </a:lstStyle>
          <a:p>
            <a:pPr lvl="0"/>
            <a:r>
              <a:rPr lang="en-US" altLang="en-US" noProof="0"/>
              <a:t>Click to edit Master title style</a:t>
            </a:r>
          </a:p>
        </p:txBody>
      </p:sp>
      <p:sp>
        <p:nvSpPr>
          <p:cNvPr id="13315" name="Rectangle 3">
            <a:extLst>
              <a:ext uri="{FF2B5EF4-FFF2-40B4-BE49-F238E27FC236}">
                <a16:creationId xmlns:a16="http://schemas.microsoft.com/office/drawing/2014/main" id="{7C83597F-5B25-55A9-F39B-DA9ADB6FEFB1}"/>
              </a:ext>
            </a:extLst>
          </p:cNvPr>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altLang="en-US" noProof="0"/>
              <a:t>Click to edit Master subtitle style</a:t>
            </a:r>
          </a:p>
        </p:txBody>
      </p:sp>
      <p:sp>
        <p:nvSpPr>
          <p:cNvPr id="13316" name="Rectangle 4">
            <a:extLst>
              <a:ext uri="{FF2B5EF4-FFF2-40B4-BE49-F238E27FC236}">
                <a16:creationId xmlns:a16="http://schemas.microsoft.com/office/drawing/2014/main" id="{A24449C4-79B4-C40A-AAF9-80FA93208BF8}"/>
              </a:ext>
            </a:extLst>
          </p:cNvPr>
          <p:cNvSpPr>
            <a:spLocks noGrp="1" noChangeArrowheads="1"/>
          </p:cNvSpPr>
          <p:nvPr>
            <p:ph type="dt" sz="half" idx="2"/>
          </p:nvPr>
        </p:nvSpPr>
        <p:spPr>
          <a:xfrm>
            <a:off x="457200" y="6245225"/>
            <a:ext cx="2133600" cy="476250"/>
          </a:xfrm>
        </p:spPr>
        <p:txBody>
          <a:bodyPr/>
          <a:lstStyle>
            <a:lvl1pPr>
              <a:defRPr/>
            </a:lvl1pPr>
          </a:lstStyle>
          <a:p>
            <a:endParaRPr lang="en-US" altLang="en-US"/>
          </a:p>
        </p:txBody>
      </p:sp>
      <p:sp>
        <p:nvSpPr>
          <p:cNvPr id="13317" name="Rectangle 5">
            <a:extLst>
              <a:ext uri="{FF2B5EF4-FFF2-40B4-BE49-F238E27FC236}">
                <a16:creationId xmlns:a16="http://schemas.microsoft.com/office/drawing/2014/main" id="{A10D7B7B-441E-2699-E4D0-D3612677B8A9}"/>
              </a:ext>
            </a:extLst>
          </p:cNvPr>
          <p:cNvSpPr>
            <a:spLocks noGrp="1" noChangeArrowheads="1"/>
          </p:cNvSpPr>
          <p:nvPr>
            <p:ph type="ftr" sz="quarter" idx="3"/>
          </p:nvPr>
        </p:nvSpPr>
        <p:spPr>
          <a:xfrm>
            <a:off x="3124200" y="6245225"/>
            <a:ext cx="2895600" cy="476250"/>
          </a:xfrm>
        </p:spPr>
        <p:txBody>
          <a:bodyPr/>
          <a:lstStyle>
            <a:lvl1pPr>
              <a:defRPr/>
            </a:lvl1pPr>
          </a:lstStyle>
          <a:p>
            <a:endParaRPr lang="en-US" altLang="en-US"/>
          </a:p>
        </p:txBody>
      </p:sp>
      <p:sp>
        <p:nvSpPr>
          <p:cNvPr id="13318" name="Rectangle 6">
            <a:extLst>
              <a:ext uri="{FF2B5EF4-FFF2-40B4-BE49-F238E27FC236}">
                <a16:creationId xmlns:a16="http://schemas.microsoft.com/office/drawing/2014/main" id="{ACB2974F-8CEE-C8A4-4C0D-1BCAF2B85310}"/>
              </a:ext>
            </a:extLst>
          </p:cNvPr>
          <p:cNvSpPr>
            <a:spLocks noGrp="1" noChangeArrowheads="1"/>
          </p:cNvSpPr>
          <p:nvPr>
            <p:ph type="sldNum" sz="quarter" idx="4"/>
          </p:nvPr>
        </p:nvSpPr>
        <p:spPr>
          <a:xfrm>
            <a:off x="6553200" y="6245225"/>
            <a:ext cx="2133600" cy="476250"/>
          </a:xfrm>
        </p:spPr>
        <p:txBody>
          <a:bodyPr/>
          <a:lstStyle>
            <a:lvl1pPr>
              <a:defRPr/>
            </a:lvl1pPr>
          </a:lstStyle>
          <a:p>
            <a:fld id="{A58C2402-ACEC-4CE4-BA5D-24FDA9509D9E}" type="slidenum">
              <a:rPr lang="en-US" altLang="en-US"/>
              <a:pPr/>
              <a:t>‹#›</a:t>
            </a:fld>
            <a:endParaRPr lang="en-US" altLang="en-US"/>
          </a:p>
        </p:txBody>
      </p:sp>
      <p:pic>
        <p:nvPicPr>
          <p:cNvPr id="13319" name="Picture 7">
            <a:extLst>
              <a:ext uri="{FF2B5EF4-FFF2-40B4-BE49-F238E27FC236}">
                <a16:creationId xmlns:a16="http://schemas.microsoft.com/office/drawing/2014/main" id="{3E87B97A-5664-DA4D-1B2B-63A2B8F6A0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981075"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a:extLst>
              <a:ext uri="{FF2B5EF4-FFF2-40B4-BE49-F238E27FC236}">
                <a16:creationId xmlns:a16="http://schemas.microsoft.com/office/drawing/2014/main" id="{CED79BDD-FAFA-122C-232A-898B6354A5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867400"/>
            <a:ext cx="769938" cy="787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A934F-3DA7-DB0C-E189-695D92123E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7F0FAF-A24A-7FD5-8C60-B1C6AEA93B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C9E09-22BB-F4B1-A63E-0E0017E01E9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B5363CA-AD02-B979-D0F3-4DE07EF6C2E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5A53B14-2A60-2B1B-BD39-D578282F5426}"/>
              </a:ext>
            </a:extLst>
          </p:cNvPr>
          <p:cNvSpPr>
            <a:spLocks noGrp="1"/>
          </p:cNvSpPr>
          <p:nvPr>
            <p:ph type="sldNum" sz="quarter" idx="12"/>
          </p:nvPr>
        </p:nvSpPr>
        <p:spPr/>
        <p:txBody>
          <a:bodyPr/>
          <a:lstStyle>
            <a:lvl1pPr>
              <a:defRPr/>
            </a:lvl1pPr>
          </a:lstStyle>
          <a:p>
            <a:fld id="{12F14BBE-558D-47BA-952D-EEFD76990D2C}" type="slidenum">
              <a:rPr lang="en-US" altLang="en-US"/>
              <a:pPr/>
              <a:t>‹#›</a:t>
            </a:fld>
            <a:endParaRPr lang="en-US" altLang="en-US"/>
          </a:p>
        </p:txBody>
      </p:sp>
    </p:spTree>
    <p:extLst>
      <p:ext uri="{BB962C8B-B14F-4D97-AF65-F5344CB8AC3E}">
        <p14:creationId xmlns:p14="http://schemas.microsoft.com/office/powerpoint/2010/main" val="1653118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0D744-5EDA-2CF7-BF70-272031EC7D6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762626-9D8B-37C3-04A3-99BA83CCA11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BAC4E1B-85E4-8267-BEFE-6CCF6B3BA5C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8B3DE39-8836-DE5A-51D1-97E80BB9C5C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84E583-EFEC-EEFD-C771-CAFAE143F85B}"/>
              </a:ext>
            </a:extLst>
          </p:cNvPr>
          <p:cNvSpPr>
            <a:spLocks noGrp="1"/>
          </p:cNvSpPr>
          <p:nvPr>
            <p:ph type="sldNum" sz="quarter" idx="12"/>
          </p:nvPr>
        </p:nvSpPr>
        <p:spPr/>
        <p:txBody>
          <a:bodyPr/>
          <a:lstStyle>
            <a:lvl1pPr>
              <a:defRPr/>
            </a:lvl1pPr>
          </a:lstStyle>
          <a:p>
            <a:fld id="{87EA55C2-4AE2-4E41-BE37-77495FFCC1B9}" type="slidenum">
              <a:rPr lang="en-US" altLang="en-US"/>
              <a:pPr/>
              <a:t>‹#›</a:t>
            </a:fld>
            <a:endParaRPr lang="en-US" altLang="en-US"/>
          </a:p>
        </p:txBody>
      </p:sp>
    </p:spTree>
    <p:extLst>
      <p:ext uri="{BB962C8B-B14F-4D97-AF65-F5344CB8AC3E}">
        <p14:creationId xmlns:p14="http://schemas.microsoft.com/office/powerpoint/2010/main" val="1950269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CE669-AB7C-5C4B-576F-5F49EF551D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2B0B99-E063-FE55-6F48-3FD4ECCC4DAF}"/>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C87947-8046-7A6C-A0E1-BD2D56D88C5E}"/>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16668A-F298-EF0F-EDDC-3459347FA0B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FA2522D-3153-0F2C-1435-505F44B2509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4E121C9-43D0-18E3-75B0-02EA151273DC}"/>
              </a:ext>
            </a:extLst>
          </p:cNvPr>
          <p:cNvSpPr>
            <a:spLocks noGrp="1"/>
          </p:cNvSpPr>
          <p:nvPr>
            <p:ph type="sldNum" sz="quarter" idx="12"/>
          </p:nvPr>
        </p:nvSpPr>
        <p:spPr/>
        <p:txBody>
          <a:bodyPr/>
          <a:lstStyle>
            <a:lvl1pPr>
              <a:defRPr/>
            </a:lvl1pPr>
          </a:lstStyle>
          <a:p>
            <a:fld id="{7579D95E-2B0B-4F9F-87BC-A61F1797650A}" type="slidenum">
              <a:rPr lang="en-US" altLang="en-US"/>
              <a:pPr/>
              <a:t>‹#›</a:t>
            </a:fld>
            <a:endParaRPr lang="en-US" altLang="en-US"/>
          </a:p>
        </p:txBody>
      </p:sp>
    </p:spTree>
    <p:extLst>
      <p:ext uri="{BB962C8B-B14F-4D97-AF65-F5344CB8AC3E}">
        <p14:creationId xmlns:p14="http://schemas.microsoft.com/office/powerpoint/2010/main" val="7195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29E8-1727-2CAD-CECF-6435E7C4E3F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4C4584-8479-79BD-6759-F5C12829A2A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4E9D81-C482-EEEE-C1BA-704355F0496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1C7DF3-B2A5-EE4B-69A3-C014F2A03C4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9074C9-5FCD-B10C-07A5-66D1487E50D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DEF3D3-4346-0834-D7BA-60EF5FA3475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2A4860A2-C6EB-59E3-DC46-579E9DBAC225}"/>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F1C040C6-55B9-52D1-CEDA-1AEE64321F92}"/>
              </a:ext>
            </a:extLst>
          </p:cNvPr>
          <p:cNvSpPr>
            <a:spLocks noGrp="1"/>
          </p:cNvSpPr>
          <p:nvPr>
            <p:ph type="sldNum" sz="quarter" idx="12"/>
          </p:nvPr>
        </p:nvSpPr>
        <p:spPr/>
        <p:txBody>
          <a:bodyPr/>
          <a:lstStyle>
            <a:lvl1pPr>
              <a:defRPr/>
            </a:lvl1pPr>
          </a:lstStyle>
          <a:p>
            <a:fld id="{AC197499-E34B-4AA0-B98E-8FAFEA6BCB2A}" type="slidenum">
              <a:rPr lang="en-US" altLang="en-US"/>
              <a:pPr/>
              <a:t>‹#›</a:t>
            </a:fld>
            <a:endParaRPr lang="en-US" altLang="en-US"/>
          </a:p>
        </p:txBody>
      </p:sp>
    </p:spTree>
    <p:extLst>
      <p:ext uri="{BB962C8B-B14F-4D97-AF65-F5344CB8AC3E}">
        <p14:creationId xmlns:p14="http://schemas.microsoft.com/office/powerpoint/2010/main" val="3951546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6254-EBDD-23D1-AD63-A40C7B6EC7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AED1E5-ACC2-8EC8-706D-C6C825A91E04}"/>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5DB1B60D-D66D-1D39-E601-B38E23C14FF2}"/>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23C00A45-14B5-6A83-375E-EC8309974B6F}"/>
              </a:ext>
            </a:extLst>
          </p:cNvPr>
          <p:cNvSpPr>
            <a:spLocks noGrp="1"/>
          </p:cNvSpPr>
          <p:nvPr>
            <p:ph type="sldNum" sz="quarter" idx="12"/>
          </p:nvPr>
        </p:nvSpPr>
        <p:spPr/>
        <p:txBody>
          <a:bodyPr/>
          <a:lstStyle>
            <a:lvl1pPr>
              <a:defRPr/>
            </a:lvl1pPr>
          </a:lstStyle>
          <a:p>
            <a:fld id="{8A83CF17-67A2-4B78-83D4-66596EEE080D}" type="slidenum">
              <a:rPr lang="en-US" altLang="en-US"/>
              <a:pPr/>
              <a:t>‹#›</a:t>
            </a:fld>
            <a:endParaRPr lang="en-US" altLang="en-US"/>
          </a:p>
        </p:txBody>
      </p:sp>
    </p:spTree>
    <p:extLst>
      <p:ext uri="{BB962C8B-B14F-4D97-AF65-F5344CB8AC3E}">
        <p14:creationId xmlns:p14="http://schemas.microsoft.com/office/powerpoint/2010/main" val="2810641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45294D-123F-F43A-FE80-2FD462D46D56}"/>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DA0132C1-10A9-DB23-A5C3-C1A655C8CF2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E8C5EFB0-E18D-2770-FF93-EC70D1295582}"/>
              </a:ext>
            </a:extLst>
          </p:cNvPr>
          <p:cNvSpPr>
            <a:spLocks noGrp="1"/>
          </p:cNvSpPr>
          <p:nvPr>
            <p:ph type="sldNum" sz="quarter" idx="12"/>
          </p:nvPr>
        </p:nvSpPr>
        <p:spPr/>
        <p:txBody>
          <a:bodyPr/>
          <a:lstStyle>
            <a:lvl1pPr>
              <a:defRPr/>
            </a:lvl1pPr>
          </a:lstStyle>
          <a:p>
            <a:fld id="{0F0ABC2E-EC6B-4D27-BFF5-6E61E2D84680}" type="slidenum">
              <a:rPr lang="en-US" altLang="en-US"/>
              <a:pPr/>
              <a:t>‹#›</a:t>
            </a:fld>
            <a:endParaRPr lang="en-US" altLang="en-US"/>
          </a:p>
        </p:txBody>
      </p:sp>
    </p:spTree>
    <p:extLst>
      <p:ext uri="{BB962C8B-B14F-4D97-AF65-F5344CB8AC3E}">
        <p14:creationId xmlns:p14="http://schemas.microsoft.com/office/powerpoint/2010/main" val="4164841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16BA1-E921-2CAD-2F66-0758B7E56DA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E243EC-DFEF-9962-3EE8-3B0D65D6AD3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093824-ABC3-FB94-94C9-6766E665988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EDBE3A-1CC6-7F4B-7616-59729EBAE93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FC0A834-24B7-FDA5-6054-040404A1B12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0FEE184-9D97-0EB4-19FF-552FF330ED44}"/>
              </a:ext>
            </a:extLst>
          </p:cNvPr>
          <p:cNvSpPr>
            <a:spLocks noGrp="1"/>
          </p:cNvSpPr>
          <p:nvPr>
            <p:ph type="sldNum" sz="quarter" idx="12"/>
          </p:nvPr>
        </p:nvSpPr>
        <p:spPr/>
        <p:txBody>
          <a:bodyPr/>
          <a:lstStyle>
            <a:lvl1pPr>
              <a:defRPr/>
            </a:lvl1pPr>
          </a:lstStyle>
          <a:p>
            <a:fld id="{2D075262-41BC-435B-9B19-72B3E94A9ACA}" type="slidenum">
              <a:rPr lang="en-US" altLang="en-US"/>
              <a:pPr/>
              <a:t>‹#›</a:t>
            </a:fld>
            <a:endParaRPr lang="en-US" altLang="en-US"/>
          </a:p>
        </p:txBody>
      </p:sp>
    </p:spTree>
    <p:extLst>
      <p:ext uri="{BB962C8B-B14F-4D97-AF65-F5344CB8AC3E}">
        <p14:creationId xmlns:p14="http://schemas.microsoft.com/office/powerpoint/2010/main" val="1716835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05981-BB82-DD40-4C5A-D3CF4C5C170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37C13D-501D-79EF-8A72-5549DF7CA37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39DF225-80BB-69E7-914F-5CAB4387C08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9F1D9-9A6D-2757-4CEE-A3A9CE878D8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DEC27EC-1A6D-40CF-71F3-03B5F02134F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A5B8C5D-360B-94EB-D086-83916A2191E5}"/>
              </a:ext>
            </a:extLst>
          </p:cNvPr>
          <p:cNvSpPr>
            <a:spLocks noGrp="1"/>
          </p:cNvSpPr>
          <p:nvPr>
            <p:ph type="sldNum" sz="quarter" idx="12"/>
          </p:nvPr>
        </p:nvSpPr>
        <p:spPr/>
        <p:txBody>
          <a:bodyPr/>
          <a:lstStyle>
            <a:lvl1pPr>
              <a:defRPr/>
            </a:lvl1pPr>
          </a:lstStyle>
          <a:p>
            <a:fld id="{30526AD4-0086-414C-A07D-DCB97C7C1F63}" type="slidenum">
              <a:rPr lang="en-US" altLang="en-US"/>
              <a:pPr/>
              <a:t>‹#›</a:t>
            </a:fld>
            <a:endParaRPr lang="en-US" altLang="en-US"/>
          </a:p>
        </p:txBody>
      </p:sp>
    </p:spTree>
    <p:extLst>
      <p:ext uri="{BB962C8B-B14F-4D97-AF65-F5344CB8AC3E}">
        <p14:creationId xmlns:p14="http://schemas.microsoft.com/office/powerpoint/2010/main" val="3726031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3F1CC-BC6E-0A8C-C529-6A1AEE9C7E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D191D0-DF01-6576-FC5A-2E93D72E6F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CD2A48-E2FA-56DD-3DB3-6CAA9D774DB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3147107-3285-E7C2-7FC1-DCA04E65B8B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70F22AB-D59A-20E0-046C-21F8B209E53E}"/>
              </a:ext>
            </a:extLst>
          </p:cNvPr>
          <p:cNvSpPr>
            <a:spLocks noGrp="1"/>
          </p:cNvSpPr>
          <p:nvPr>
            <p:ph type="sldNum" sz="quarter" idx="12"/>
          </p:nvPr>
        </p:nvSpPr>
        <p:spPr/>
        <p:txBody>
          <a:bodyPr/>
          <a:lstStyle>
            <a:lvl1pPr>
              <a:defRPr/>
            </a:lvl1pPr>
          </a:lstStyle>
          <a:p>
            <a:fld id="{D7D23D95-341D-4995-AF59-76F016DB5C35}" type="slidenum">
              <a:rPr lang="en-US" altLang="en-US"/>
              <a:pPr/>
              <a:t>‹#›</a:t>
            </a:fld>
            <a:endParaRPr lang="en-US" altLang="en-US"/>
          </a:p>
        </p:txBody>
      </p:sp>
    </p:spTree>
    <p:extLst>
      <p:ext uri="{BB962C8B-B14F-4D97-AF65-F5344CB8AC3E}">
        <p14:creationId xmlns:p14="http://schemas.microsoft.com/office/powerpoint/2010/main" val="3608614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BE23F6-E083-0655-2B72-6637BBEB0D4F}"/>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D30650-F05A-BE48-B1D4-D3D6374899A8}"/>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9FE377-0A22-AAC2-F2F6-8CA6D9F2975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6FB7C31-7561-A8E2-F65B-1024A40300F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6E858C9-01D7-BDE2-92EA-AC3CD2A4E246}"/>
              </a:ext>
            </a:extLst>
          </p:cNvPr>
          <p:cNvSpPr>
            <a:spLocks noGrp="1"/>
          </p:cNvSpPr>
          <p:nvPr>
            <p:ph type="sldNum" sz="quarter" idx="12"/>
          </p:nvPr>
        </p:nvSpPr>
        <p:spPr/>
        <p:txBody>
          <a:bodyPr/>
          <a:lstStyle>
            <a:lvl1pPr>
              <a:defRPr/>
            </a:lvl1pPr>
          </a:lstStyle>
          <a:p>
            <a:fld id="{03C4F9EE-2EC3-4AE9-8DD5-D6497401EDB7}" type="slidenum">
              <a:rPr lang="en-US" altLang="en-US"/>
              <a:pPr/>
              <a:t>‹#›</a:t>
            </a:fld>
            <a:endParaRPr lang="en-US" altLang="en-US"/>
          </a:p>
        </p:txBody>
      </p:sp>
    </p:spTree>
    <p:extLst>
      <p:ext uri="{BB962C8B-B14F-4D97-AF65-F5344CB8AC3E}">
        <p14:creationId xmlns:p14="http://schemas.microsoft.com/office/powerpoint/2010/main" val="985205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41EE9-025A-E0A9-D7CB-AB840B0C6586}"/>
              </a:ext>
            </a:extLst>
          </p:cNvPr>
          <p:cNvSpPr>
            <a:spLocks noGrp="1"/>
          </p:cNvSpPr>
          <p:nvPr>
            <p:ph type="title"/>
          </p:nvPr>
        </p:nvSpPr>
        <p:spPr>
          <a:xfrm>
            <a:off x="455256" y="272075"/>
            <a:ext cx="8226286" cy="1140121"/>
          </a:xfrm>
        </p:spPr>
        <p:txBody>
          <a:bodyPr/>
          <a:lstStyle/>
          <a:p>
            <a:r>
              <a:rPr lang="en-US"/>
              <a:t>Click to edit Master title style</a:t>
            </a:r>
          </a:p>
        </p:txBody>
      </p:sp>
      <p:sp>
        <p:nvSpPr>
          <p:cNvPr id="3" name="Date Placeholder 2">
            <a:extLst>
              <a:ext uri="{FF2B5EF4-FFF2-40B4-BE49-F238E27FC236}">
                <a16:creationId xmlns:a16="http://schemas.microsoft.com/office/drawing/2014/main" id="{87CC05A5-C6BF-FA23-D2DE-DD6CC3DC9F2D}"/>
              </a:ext>
            </a:extLst>
          </p:cNvPr>
          <p:cNvSpPr>
            <a:spLocks noGrp="1"/>
          </p:cNvSpPr>
          <p:nvPr>
            <p:ph type="dt" idx="10"/>
          </p:nvPr>
        </p:nvSpPr>
        <p:spPr>
          <a:xfrm>
            <a:off x="455255" y="6246194"/>
            <a:ext cx="2126445" cy="467852"/>
          </a:xfrm>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80DFC540-1459-E304-7B9C-EA9165415414}"/>
              </a:ext>
            </a:extLst>
          </p:cNvPr>
          <p:cNvSpPr>
            <a:spLocks noGrp="1"/>
          </p:cNvSpPr>
          <p:nvPr>
            <p:ph type="ftr" idx="11"/>
          </p:nvPr>
        </p:nvSpPr>
        <p:spPr>
          <a:xfrm>
            <a:off x="3126277" y="6246194"/>
            <a:ext cx="2894328" cy="467852"/>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65BB370-2BC3-5383-8BE7-10A2CEB6ECAA}"/>
              </a:ext>
            </a:extLst>
          </p:cNvPr>
          <p:cNvSpPr>
            <a:spLocks noGrp="1"/>
          </p:cNvSpPr>
          <p:nvPr>
            <p:ph type="sldNum" idx="12"/>
          </p:nvPr>
        </p:nvSpPr>
        <p:spPr>
          <a:xfrm>
            <a:off x="6555096" y="6246194"/>
            <a:ext cx="2126445" cy="467852"/>
          </a:xfrm>
        </p:spPr>
        <p:txBody>
          <a:bodyPr/>
          <a:lstStyle>
            <a:lvl1pPr>
              <a:defRPr/>
            </a:lvl1pPr>
          </a:lstStyle>
          <a:p>
            <a:fld id="{04DB63EF-81C6-46D9-B9C4-1D56DB3FD728}" type="slidenum">
              <a:rPr lang="en-US" altLang="en-US"/>
              <a:pPr/>
              <a:t>‹#›</a:t>
            </a:fld>
            <a:endParaRPr lang="en-US" altLang="en-US"/>
          </a:p>
        </p:txBody>
      </p:sp>
    </p:spTree>
    <p:extLst>
      <p:ext uri="{BB962C8B-B14F-4D97-AF65-F5344CB8AC3E}">
        <p14:creationId xmlns:p14="http://schemas.microsoft.com/office/powerpoint/2010/main" val="2513211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0D08B8D-F671-4B6A-5E1A-852FF8B5AC81}"/>
              </a:ext>
            </a:extLst>
          </p:cNvPr>
          <p:cNvSpPr>
            <a:spLocks noGrp="1" noChangeArrowheads="1"/>
          </p:cNvSpPr>
          <p:nvPr>
            <p:ph type="title"/>
          </p:nvPr>
        </p:nvSpPr>
        <p:spPr bwMode="auto">
          <a:xfrm>
            <a:off x="685800" y="609600"/>
            <a:ext cx="7772400" cy="1143000"/>
          </a:xfrm>
          <a:prstGeom prst="rect">
            <a:avLst/>
          </a:prstGeom>
          <a:noFill/>
          <a:ln>
            <a:noFill/>
          </a:ln>
          <a:effectLst>
            <a:outerShdw dist="35921" dir="2700000" algn="ctr" rotWithShape="0">
              <a:srgbClr val="CC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C48345E-D2D5-C905-C118-45D17251A783}"/>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C142DA4-FEA4-6825-65CE-22C548831F6B}"/>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1B86FDCC-9E9E-9FD8-AB03-30A5491113CC}"/>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AA641DE7-9720-896A-E679-8AC8D5E86F9A}"/>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560B7E19-E5C1-4354-BDB8-D1664302A303}" type="slidenum">
              <a:rPr lang="en-US" altLang="en-US"/>
              <a:pPr/>
              <a:t>‹#›</a:t>
            </a:fld>
            <a:endParaRPr lang="en-US" altLang="en-US"/>
          </a:p>
        </p:txBody>
      </p:sp>
      <p:pic>
        <p:nvPicPr>
          <p:cNvPr id="1031" name="Picture 7">
            <a:extLst>
              <a:ext uri="{FF2B5EF4-FFF2-40B4-BE49-F238E27FC236}">
                <a16:creationId xmlns:a16="http://schemas.microsoft.com/office/drawing/2014/main" id="{4C6853B6-16FB-71C6-03B5-0262C597684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4800" y="304800"/>
            <a:ext cx="981075"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D5C8D9E9-8FF9-F1F9-51E4-D486C234090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4800" y="5867400"/>
            <a:ext cx="769938" cy="7874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1" fontAlgn="base" hangingPunct="1">
        <a:spcBef>
          <a:spcPct val="0"/>
        </a:spcBef>
        <a:spcAft>
          <a:spcPct val="0"/>
        </a:spcAft>
        <a:defRPr sz="4400" kern="12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2pPr>
      <a:lvl3pPr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3pPr>
      <a:lvl4pPr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4pPr>
      <a:lvl5pPr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5pPr>
      <a:lvl6pPr marL="457200"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6pPr>
      <a:lvl7pPr marL="914400"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7pPr>
      <a:lvl8pPr marL="1371600"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8pPr>
      <a:lvl9pPr marL="1828800" algn="ctr" rtl="0" eaLnBrk="1" fontAlgn="base" hangingPunct="1">
        <a:spcBef>
          <a:spcPct val="0"/>
        </a:spcBef>
        <a:spcAft>
          <a:spcPct val="0"/>
        </a:spcAft>
        <a:defRPr sz="4400">
          <a:solidFill>
            <a:schemeClr val="bg1"/>
          </a:solidFill>
          <a:latin typeface="Arial Black" panose="020B0A04020102020204" pitchFamily="34" charset="0"/>
          <a:cs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3200" kern="1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bg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bg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bg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51C6F5-7FD4-0A12-BEAE-216D957A5819}"/>
              </a:ext>
            </a:extLst>
          </p:cNvPr>
          <p:cNvSpPr>
            <a:spLocks noGrp="1"/>
          </p:cNvSpPr>
          <p:nvPr>
            <p:ph type="sldNum" sz="quarter" idx="12"/>
          </p:nvPr>
        </p:nvSpPr>
        <p:spPr/>
        <p:txBody>
          <a:bodyPr/>
          <a:lstStyle/>
          <a:p>
            <a:fld id="{0F0ABC2E-EC6B-4D27-BFF5-6E61E2D84680}" type="slidenum">
              <a:rPr lang="en-US" altLang="en-US" smtClean="0"/>
              <a:pPr/>
              <a:t>1</a:t>
            </a:fld>
            <a:endParaRPr lang="en-US" altLang="en-US"/>
          </a:p>
        </p:txBody>
      </p:sp>
      <p:sp>
        <p:nvSpPr>
          <p:cNvPr id="6" name="TextBox 5">
            <a:extLst>
              <a:ext uri="{FF2B5EF4-FFF2-40B4-BE49-F238E27FC236}">
                <a16:creationId xmlns:a16="http://schemas.microsoft.com/office/drawing/2014/main" id="{E0900B50-57B7-EF50-44C7-520A5AD3F591}"/>
              </a:ext>
            </a:extLst>
          </p:cNvPr>
          <p:cNvSpPr txBox="1"/>
          <p:nvPr/>
        </p:nvSpPr>
        <p:spPr>
          <a:xfrm>
            <a:off x="1600200" y="930176"/>
            <a:ext cx="6858000" cy="3826497"/>
          </a:xfrm>
          <a:prstGeom prst="rect">
            <a:avLst/>
          </a:prstGeom>
          <a:noFill/>
        </p:spPr>
        <p:txBody>
          <a:bodyPr wrap="square">
            <a:spAutoFit/>
          </a:bodyPr>
          <a:lstStyle/>
          <a:p>
            <a:pPr algn="ctr">
              <a:lnSpc>
                <a:spcPct val="87000"/>
              </a:lnSpc>
            </a:pPr>
            <a:r>
              <a:rPr lang="en-US" altLang="en-US" sz="3990" b="1" dirty="0">
                <a:solidFill>
                  <a:schemeClr val="bg1"/>
                </a:solidFill>
                <a:latin typeface="Arial" panose="020B0604020202020204" pitchFamily="34" charset="0"/>
                <a:cs typeface="Arial" panose="020B0604020202020204" pitchFamily="34" charset="0"/>
              </a:rPr>
              <a:t>Education Challenge</a:t>
            </a:r>
            <a:br>
              <a:rPr lang="en-US" altLang="en-US" sz="3990" b="1" dirty="0">
                <a:solidFill>
                  <a:schemeClr val="bg1"/>
                </a:solidFill>
              </a:rPr>
            </a:br>
            <a:r>
              <a:rPr lang="en-US" altLang="en-US" sz="1814" b="1" dirty="0">
                <a:solidFill>
                  <a:schemeClr val="bg1"/>
                </a:solidFill>
              </a:rPr>
              <a:t> </a:t>
            </a:r>
            <a:br>
              <a:rPr lang="en-US" altLang="en-US" sz="3264" b="1" dirty="0">
                <a:solidFill>
                  <a:schemeClr val="bg1"/>
                </a:solidFill>
              </a:rPr>
            </a:br>
            <a:r>
              <a:rPr lang="en-US" altLang="en-US" b="1" dirty="0">
                <a:solidFill>
                  <a:schemeClr val="bg1"/>
                </a:solidFill>
                <a:latin typeface="Arial" panose="020B0604020202020204" pitchFamily="34" charset="0"/>
                <a:cs typeface="Arial" panose="020B0604020202020204" pitchFamily="34" charset="0"/>
              </a:rPr>
              <a:t>Best Classroom Suggestions</a:t>
            </a:r>
            <a:br>
              <a:rPr lang="en-US" altLang="en-US" dirty="0">
                <a:solidFill>
                  <a:schemeClr val="bg1"/>
                </a:solidFill>
                <a:latin typeface="Arial" panose="020B0604020202020204" pitchFamily="34" charset="0"/>
                <a:cs typeface="Arial" panose="020B0604020202020204" pitchFamily="34" charset="0"/>
              </a:rPr>
            </a:br>
            <a:r>
              <a:rPr lang="en-US" altLang="en-US" dirty="0">
                <a:solidFill>
                  <a:schemeClr val="bg1"/>
                </a:solidFill>
                <a:latin typeface="Arial" panose="020B0604020202020204" pitchFamily="34" charset="0"/>
                <a:cs typeface="Arial" panose="020B0604020202020204" pitchFamily="34" charset="0"/>
              </a:rPr>
              <a:t> </a:t>
            </a:r>
            <a:br>
              <a:rPr lang="en-US" altLang="en-US" dirty="0">
                <a:solidFill>
                  <a:schemeClr val="bg1"/>
                </a:solidFill>
                <a:latin typeface="Arial" panose="020B0604020202020204" pitchFamily="34" charset="0"/>
                <a:cs typeface="Arial" panose="020B0604020202020204" pitchFamily="34" charset="0"/>
              </a:rPr>
            </a:br>
            <a:r>
              <a:rPr lang="en-US" altLang="en-US" b="1" dirty="0">
                <a:solidFill>
                  <a:schemeClr val="bg1"/>
                </a:solidFill>
                <a:latin typeface="Arial" panose="020B0604020202020204" pitchFamily="34" charset="0"/>
                <a:cs typeface="Arial" panose="020B0604020202020204" pitchFamily="34" charset="0"/>
              </a:rPr>
              <a:t>Get Best Practices into Every Classroom</a:t>
            </a:r>
          </a:p>
          <a:p>
            <a:pPr algn="ctr">
              <a:lnSpc>
                <a:spcPct val="87000"/>
              </a:lnSpc>
            </a:pPr>
            <a:r>
              <a:rPr lang="en-US" altLang="en-US" b="1" dirty="0">
                <a:solidFill>
                  <a:schemeClr val="bg1"/>
                </a:solidFill>
                <a:latin typeface="Arial" panose="020B0604020202020204" pitchFamily="34" charset="0"/>
                <a:cs typeface="Arial" panose="020B0604020202020204" pitchFamily="34" charset="0"/>
              </a:rPr>
              <a:t>    </a:t>
            </a:r>
          </a:p>
          <a:p>
            <a:pPr algn="ctr">
              <a:lnSpc>
                <a:spcPct val="87000"/>
              </a:lnSpc>
            </a:pPr>
            <a:r>
              <a:rPr lang="en-US" altLang="en-US" b="1" dirty="0">
                <a:solidFill>
                  <a:schemeClr val="bg1"/>
                </a:solidFill>
                <a:latin typeface="Arial" panose="020B0604020202020204" pitchFamily="34" charset="0"/>
                <a:cs typeface="Arial" panose="020B0604020202020204" pitchFamily="34" charset="0"/>
              </a:rPr>
              <a:t>Make Our Classes So Good </a:t>
            </a:r>
            <a:br>
              <a:rPr lang="en-US" altLang="en-US" b="1" dirty="0">
                <a:solidFill>
                  <a:schemeClr val="bg1"/>
                </a:solidFill>
                <a:latin typeface="Arial" panose="020B0604020202020204" pitchFamily="34" charset="0"/>
                <a:cs typeface="Arial" panose="020B0604020202020204" pitchFamily="34" charset="0"/>
              </a:rPr>
            </a:br>
            <a:r>
              <a:rPr lang="en-US" altLang="en-US" b="1" dirty="0">
                <a:solidFill>
                  <a:schemeClr val="bg1"/>
                </a:solidFill>
                <a:latin typeface="Arial" panose="020B0604020202020204" pitchFamily="34" charset="0"/>
                <a:cs typeface="Arial" panose="020B0604020202020204" pitchFamily="34" charset="0"/>
              </a:rPr>
              <a:t>EVERYONE Will Want to Take Them </a:t>
            </a:r>
          </a:p>
          <a:p>
            <a:pPr algn="ctr">
              <a:lnSpc>
                <a:spcPct val="87000"/>
              </a:lnSpc>
            </a:pPr>
            <a:br>
              <a:rPr lang="en-US" altLang="en-US" b="1" dirty="0">
                <a:solidFill>
                  <a:schemeClr val="bg1"/>
                </a:solidFill>
                <a:latin typeface="Arial" panose="020B0604020202020204" pitchFamily="34" charset="0"/>
                <a:cs typeface="Arial" panose="020B0604020202020204" pitchFamily="34" charset="0"/>
              </a:rPr>
            </a:br>
            <a:r>
              <a:rPr lang="en-US" altLang="en-US" b="1" dirty="0">
                <a:solidFill>
                  <a:schemeClr val="bg1"/>
                </a:solidFill>
                <a:latin typeface="Arial" panose="020B0604020202020204" pitchFamily="34" charset="0"/>
                <a:cs typeface="Arial" panose="020B0604020202020204" pitchFamily="34" charset="0"/>
              </a:rPr>
              <a:t>Revised 2026</a:t>
            </a:r>
            <a:br>
              <a:rPr lang="en-US" altLang="en-US" sz="3264" dirty="0">
                <a:solidFill>
                  <a:schemeClr val="bg1"/>
                </a:solidFill>
                <a:latin typeface="Arial" panose="020B0604020202020204" pitchFamily="34" charset="0"/>
                <a:cs typeface="Arial" panose="020B0604020202020204" pitchFamily="34" charset="0"/>
              </a:rPr>
            </a:br>
            <a:r>
              <a:rPr lang="en-US" altLang="en-US" sz="1088" dirty="0">
                <a:solidFill>
                  <a:schemeClr val="bg1"/>
                </a:solidFill>
              </a:rPr>
              <a:t>    </a:t>
            </a:r>
            <a:endParaRPr lang="en-US" altLang="en-US" sz="2176" b="1" dirty="0">
              <a:solidFill>
                <a:schemeClr val="bg1"/>
              </a:solidFill>
            </a:endParaRPr>
          </a:p>
          <a:p>
            <a:pPr algn="ctr">
              <a:lnSpc>
                <a:spcPct val="87000"/>
              </a:lnSpc>
              <a:spcAft>
                <a:spcPts val="657"/>
              </a:spcAft>
            </a:pPr>
            <a:r>
              <a:rPr lang="en-US" altLang="en-US" sz="1800" b="1">
                <a:solidFill>
                  <a:schemeClr val="bg1"/>
                </a:solidFill>
                <a:latin typeface="Arial" panose="020B0604020202020204" pitchFamily="34" charset="0"/>
                <a:cs typeface="Arial" panose="020B0604020202020204" pitchFamily="34" charset="0"/>
              </a:rPr>
              <a:t>Revised May 09, </a:t>
            </a:r>
            <a:r>
              <a:rPr lang="en-US" altLang="en-US" sz="1800" b="1" dirty="0">
                <a:solidFill>
                  <a:schemeClr val="bg1"/>
                </a:solidFill>
                <a:latin typeface="Arial" panose="020B0604020202020204" pitchFamily="34" charset="0"/>
                <a:cs typeface="Arial" panose="020B0604020202020204" pitchFamily="34" charset="0"/>
              </a:rPr>
              <a:t>2026 </a:t>
            </a:r>
            <a:endParaRPr lang="en-US" altLang="en-US" sz="2176" b="1" dirty="0">
              <a:solidFill>
                <a:schemeClr val="bg1"/>
              </a:solidFill>
              <a:latin typeface="Arial" panose="020B0604020202020204" pitchFamily="34" charset="0"/>
              <a:cs typeface="Arial" panose="020B0604020202020204" pitchFamily="34" charset="0"/>
            </a:endParaRPr>
          </a:p>
        </p:txBody>
      </p:sp>
      <p:sp>
        <p:nvSpPr>
          <p:cNvPr id="7" name="Text Box 4">
            <a:extLst>
              <a:ext uri="{FF2B5EF4-FFF2-40B4-BE49-F238E27FC236}">
                <a16:creationId xmlns:a16="http://schemas.microsoft.com/office/drawing/2014/main" id="{3C4AAD6B-8056-D404-CD38-53FF4ADCE1E0}"/>
              </a:ext>
            </a:extLst>
          </p:cNvPr>
          <p:cNvSpPr txBox="1">
            <a:spLocks noChangeArrowheads="1"/>
          </p:cNvSpPr>
          <p:nvPr/>
        </p:nvSpPr>
        <p:spPr bwMode="auto">
          <a:xfrm>
            <a:off x="3474720" y="6418029"/>
            <a:ext cx="2926080" cy="274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 / Mike Brough</a:t>
            </a:r>
          </a:p>
        </p:txBody>
      </p:sp>
      <p:sp>
        <p:nvSpPr>
          <p:cNvPr id="9" name="TextBox 8">
            <a:extLst>
              <a:ext uri="{FF2B5EF4-FFF2-40B4-BE49-F238E27FC236}">
                <a16:creationId xmlns:a16="http://schemas.microsoft.com/office/drawing/2014/main" id="{723CB795-A120-A474-7F08-83126E30E821}"/>
              </a:ext>
            </a:extLst>
          </p:cNvPr>
          <p:cNvSpPr txBox="1"/>
          <p:nvPr/>
        </p:nvSpPr>
        <p:spPr>
          <a:xfrm>
            <a:off x="2590800" y="5418232"/>
            <a:ext cx="4572000" cy="574324"/>
          </a:xfrm>
          <a:prstGeom prst="rect">
            <a:avLst/>
          </a:prstGeom>
          <a:noFill/>
        </p:spPr>
        <p:txBody>
          <a:bodyPr wrap="square">
            <a:spAutoFit/>
          </a:bodyPr>
          <a:lstStyle/>
          <a:p>
            <a:pPr algn="ctr">
              <a:lnSpc>
                <a:spcPct val="87000"/>
              </a:lnSpc>
            </a:pPr>
            <a:r>
              <a:rPr lang="en-US" altLang="en-US" sz="2400" b="1" dirty="0">
                <a:solidFill>
                  <a:schemeClr val="bg1"/>
                </a:solidFill>
                <a:latin typeface="Arial" panose="020B0604020202020204" pitchFamily="34" charset="0"/>
                <a:cs typeface="Arial" panose="020B0604020202020204" pitchFamily="34" charset="0"/>
              </a:rPr>
              <a:t>Mike Brough</a:t>
            </a:r>
            <a:br>
              <a:rPr lang="en-US" altLang="en-US" sz="2400" b="1" dirty="0">
                <a:solidFill>
                  <a:schemeClr val="bg1"/>
                </a:solidFill>
                <a:latin typeface="Arial" panose="020B0604020202020204" pitchFamily="34" charset="0"/>
                <a:cs typeface="Arial" panose="020B0604020202020204" pitchFamily="34" charset="0"/>
              </a:rPr>
            </a:br>
            <a:r>
              <a:rPr lang="en-US" altLang="en-US" sz="1200" b="1" dirty="0">
                <a:solidFill>
                  <a:schemeClr val="bg1"/>
                </a:solidFill>
                <a:latin typeface="Arial" panose="020B0604020202020204" pitchFamily="34" charset="0"/>
                <a:cs typeface="Arial" panose="020B0604020202020204" pitchFamily="34" charset="0"/>
              </a:rPr>
              <a:t>Flotilla 24</a:t>
            </a:r>
          </a:p>
        </p:txBody>
      </p:sp>
    </p:spTree>
    <p:extLst>
      <p:ext uri="{BB962C8B-B14F-4D97-AF65-F5344CB8AC3E}">
        <p14:creationId xmlns:p14="http://schemas.microsoft.com/office/powerpoint/2010/main" val="1057497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64F0BA59-FD6A-5EB8-5CD5-5D9D04831955}"/>
              </a:ext>
            </a:extLst>
          </p:cNvPr>
          <p:cNvSpPr>
            <a:spLocks noGrp="1"/>
          </p:cNvSpPr>
          <p:nvPr>
            <p:ph type="sldNum" idx="12"/>
          </p:nvPr>
        </p:nvSpPr>
        <p:spPr/>
        <p:txBody>
          <a:bodyPr/>
          <a:lstStyle/>
          <a:p>
            <a:fld id="{940148BA-7C94-4DC4-A897-2FE95904298E}" type="slidenum">
              <a:rPr lang="en-US" altLang="en-US"/>
              <a:pPr/>
              <a:t>2</a:t>
            </a:fld>
            <a:endParaRPr lang="en-US" altLang="en-US"/>
          </a:p>
        </p:txBody>
      </p:sp>
      <p:sp>
        <p:nvSpPr>
          <p:cNvPr id="43009" name="Rectangle 1">
            <a:extLst>
              <a:ext uri="{FF2B5EF4-FFF2-40B4-BE49-F238E27FC236}">
                <a16:creationId xmlns:a16="http://schemas.microsoft.com/office/drawing/2014/main" id="{573F4818-1B83-EF66-CBF0-F0595FAD636E}"/>
              </a:ext>
            </a:extLst>
          </p:cNvPr>
          <p:cNvSpPr>
            <a:spLocks noGrp="1" noChangeArrowheads="1"/>
          </p:cNvSpPr>
          <p:nvPr>
            <p:ph type="title"/>
          </p:nvPr>
        </p:nvSpPr>
        <p:spPr>
          <a:xfrm>
            <a:off x="458496" y="654994"/>
            <a:ext cx="8222690" cy="1145879"/>
          </a:xfrm>
          <a:ln/>
        </p:spPr>
        <p:txBody>
          <a:bodyPr vert="horz" wrap="square" lIns="91440" tIns="41590" rIns="91440" bIns="45720" numCol="1" anchor="ctr" anchorCtr="0" compatLnSpc="1">
            <a:prstTxWarp prst="textNoShape">
              <a:avLst/>
            </a:prstTxWarp>
          </a:bodyPr>
          <a:lstStyle/>
          <a:p>
            <a:pPr>
              <a:tabLst>
                <a:tab pos="0" algn="l"/>
                <a:tab pos="414589" algn="l"/>
                <a:tab pos="829178" algn="l"/>
                <a:tab pos="1243767" algn="l"/>
                <a:tab pos="1658356" algn="l"/>
                <a:tab pos="2072945" algn="l"/>
                <a:tab pos="2487534" algn="l"/>
                <a:tab pos="2902123" algn="l"/>
                <a:tab pos="3316712" algn="l"/>
                <a:tab pos="3731301" algn="l"/>
                <a:tab pos="4145890" algn="l"/>
                <a:tab pos="4560479" algn="l"/>
                <a:tab pos="4975068" algn="l"/>
                <a:tab pos="5389656" algn="l"/>
                <a:tab pos="5804245" algn="l"/>
                <a:tab pos="6218834" algn="l"/>
                <a:tab pos="6633423" algn="l"/>
                <a:tab pos="7048012" algn="l"/>
                <a:tab pos="7462601" algn="l"/>
                <a:tab pos="7877190" algn="l"/>
                <a:tab pos="8291779" algn="l"/>
              </a:tabLst>
            </a:pPr>
            <a:r>
              <a:rPr lang="en-US" altLang="en-US" sz="2539" b="1"/>
              <a:t>Keep the Class Interesting</a:t>
            </a:r>
            <a:br>
              <a:rPr lang="en-US" altLang="en-US" sz="2539" b="1"/>
            </a:br>
            <a:endParaRPr lang="en-US" altLang="en-US" sz="2539" b="1"/>
          </a:p>
        </p:txBody>
      </p:sp>
      <p:sp>
        <p:nvSpPr>
          <p:cNvPr id="43010" name="Rectangle 2">
            <a:extLst>
              <a:ext uri="{FF2B5EF4-FFF2-40B4-BE49-F238E27FC236}">
                <a16:creationId xmlns:a16="http://schemas.microsoft.com/office/drawing/2014/main" id="{2AA2005E-6CBC-96D2-2625-1CB33C92824B}"/>
              </a:ext>
            </a:extLst>
          </p:cNvPr>
          <p:cNvSpPr>
            <a:spLocks noGrp="1" noChangeArrowheads="1"/>
          </p:cNvSpPr>
          <p:nvPr>
            <p:ph type="subTitle" idx="4294967295"/>
          </p:nvPr>
        </p:nvSpPr>
        <p:spPr bwMode="auto">
          <a:xfrm>
            <a:off x="990600" y="1884367"/>
            <a:ext cx="7671872" cy="42639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9707" rIns="0" bIns="0" numCol="1" anchor="ctr" anchorCtr="0" compatLnSpc="1">
            <a:prstTxWarp prst="textNoShape">
              <a:avLst/>
            </a:prstTxWarp>
          </a:bodyPr>
          <a:lstStyle/>
          <a:p>
            <a:pPr marL="0" indent="0" algn="ctr">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endParaRPr lang="en-US" altLang="en-US" sz="1814" b="1" dirty="0"/>
          </a:p>
          <a:p>
            <a:pPr algn="ctr">
              <a:spcBef>
                <a:spcPts val="1043"/>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Tell Lots of Sea Stories</a:t>
            </a:r>
          </a:p>
          <a:p>
            <a:pPr algn="ctr">
              <a:spcBef>
                <a:spcPts val="1043"/>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Keep the Class on the Edge of Their Seats</a:t>
            </a:r>
          </a:p>
          <a:p>
            <a:pPr algn="ctr">
              <a:spcBef>
                <a:spcPts val="1043"/>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Talk Softly &amp; Mumble</a:t>
            </a:r>
          </a:p>
          <a:p>
            <a:pPr algn="ctr">
              <a:spcBef>
                <a:spcPts val="1043"/>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Just Read the PowerPoints</a:t>
            </a:r>
          </a:p>
          <a:p>
            <a:pPr algn="ctr">
              <a:spcBef>
                <a:spcPts val="1043"/>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Read the </a:t>
            </a:r>
            <a:r>
              <a:rPr lang="en-US" altLang="en-US" sz="2358" b="1" dirty="0" err="1"/>
              <a:t>Colregs</a:t>
            </a:r>
            <a:r>
              <a:rPr lang="en-US" altLang="en-US" sz="2358" b="1" dirty="0"/>
              <a:t> for the Rules of the Road</a:t>
            </a:r>
          </a:p>
          <a:p>
            <a:pPr algn="ctr">
              <a:spcBef>
                <a:spcPts val="1043"/>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Read The Instructor Notes To The Class</a:t>
            </a:r>
            <a:br>
              <a:rPr lang="en-US" altLang="en-US" sz="2358" b="1" dirty="0"/>
            </a:br>
            <a:endParaRPr lang="en-US" altLang="en-US" sz="2358" b="1" dirty="0"/>
          </a:p>
          <a:p>
            <a:pPr algn="ctr">
              <a:spcBef>
                <a:spcPts val="1043"/>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OK - THESE ARE NOT “BEST PRACTICES” ...</a:t>
            </a:r>
          </a:p>
          <a:p>
            <a:pPr marL="0" indent="0" algn="ctr">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endParaRPr lang="en-US" altLang="en-US" sz="2358" b="1" dirty="0"/>
          </a:p>
        </p:txBody>
      </p:sp>
      <p:sp>
        <p:nvSpPr>
          <p:cNvPr id="43013" name="Line 5">
            <a:extLst>
              <a:ext uri="{FF2B5EF4-FFF2-40B4-BE49-F238E27FC236}">
                <a16:creationId xmlns:a16="http://schemas.microsoft.com/office/drawing/2014/main" id="{9DDD55A5-6B73-C28D-0ACD-6C23D0438E2F}"/>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43014" name="Text Box 6">
            <a:extLst>
              <a:ext uri="{FF2B5EF4-FFF2-40B4-BE49-F238E27FC236}">
                <a16:creationId xmlns:a16="http://schemas.microsoft.com/office/drawing/2014/main" id="{48396C61-9211-5099-66E1-1E750F3111FF}"/>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0" fill="hold">
                                          <p:stCondLst>
                                            <p:cond delay="0"/>
                                          </p:stCondLst>
                                        </p:cTn>
                                        <p:tgtEl>
                                          <p:spTgt spid="4301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0" fill="hold">
                                          <p:stCondLst>
                                            <p:cond delay="0"/>
                                          </p:stCondLst>
                                        </p:cTn>
                                        <p:tgtEl>
                                          <p:spTgt spid="4301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0" fill="hold">
                                          <p:stCondLst>
                                            <p:cond delay="0"/>
                                          </p:stCondLst>
                                        </p:cTn>
                                        <p:tgtEl>
                                          <p:spTgt spid="43010">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0" fill="hold">
                                          <p:stCondLst>
                                            <p:cond delay="0"/>
                                          </p:stCondLst>
                                        </p:cTn>
                                        <p:tgtEl>
                                          <p:spTgt spid="43010">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0" fill="hold">
                                          <p:stCondLst>
                                            <p:cond delay="0"/>
                                          </p:stCondLst>
                                        </p:cTn>
                                        <p:tgtEl>
                                          <p:spTgt spid="4301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additive="repl">
                                        <p:cTn id="26" dur="0" fill="hold">
                                          <p:stCondLst>
                                            <p:cond delay="0"/>
                                          </p:stCondLst>
                                        </p:cTn>
                                        <p:tgtEl>
                                          <p:spTgt spid="4301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additive="repl">
                                        <p:cTn id="30" dur="0" fill="hold">
                                          <p:stCondLst>
                                            <p:cond delay="0"/>
                                          </p:stCondLst>
                                        </p:cTn>
                                        <p:tgtEl>
                                          <p:spTgt spid="430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05506B48-033E-B26C-83AF-C5F10E90C891}"/>
              </a:ext>
            </a:extLst>
          </p:cNvPr>
          <p:cNvSpPr>
            <a:spLocks noGrp="1"/>
          </p:cNvSpPr>
          <p:nvPr>
            <p:ph type="sldNum" idx="12"/>
          </p:nvPr>
        </p:nvSpPr>
        <p:spPr/>
        <p:txBody>
          <a:bodyPr/>
          <a:lstStyle/>
          <a:p>
            <a:fld id="{A0B2FA0D-B23E-483A-B436-E27814E683AA}" type="slidenum">
              <a:rPr lang="en-US" altLang="en-US"/>
              <a:pPr/>
              <a:t>3</a:t>
            </a:fld>
            <a:endParaRPr lang="en-US" altLang="en-US"/>
          </a:p>
        </p:txBody>
      </p:sp>
      <p:sp>
        <p:nvSpPr>
          <p:cNvPr id="44033" name="Rectangle 1">
            <a:extLst>
              <a:ext uri="{FF2B5EF4-FFF2-40B4-BE49-F238E27FC236}">
                <a16:creationId xmlns:a16="http://schemas.microsoft.com/office/drawing/2014/main" id="{300ED859-022F-D6A6-361E-6098D322CAEB}"/>
              </a:ext>
            </a:extLst>
          </p:cNvPr>
          <p:cNvSpPr>
            <a:spLocks noGrp="1" noChangeArrowheads="1"/>
          </p:cNvSpPr>
          <p:nvPr>
            <p:ph type="title"/>
          </p:nvPr>
        </p:nvSpPr>
        <p:spPr>
          <a:xfrm>
            <a:off x="458496" y="272075"/>
            <a:ext cx="8222690" cy="1145879"/>
          </a:xfrm>
          <a:ln/>
        </p:spPr>
        <p:txBody>
          <a:bodyPr vert="horz" wrap="square" lIns="91440" tIns="41590" rIns="91440" bIns="45720" numCol="1" anchor="ctr" anchorCtr="0" compatLnSpc="1">
            <a:prstTxWarp prst="textNoShape">
              <a:avLst/>
            </a:prstTxWarp>
          </a:bodyPr>
          <a:lstStyle/>
          <a:p>
            <a:pPr>
              <a:tabLst>
                <a:tab pos="0" algn="l"/>
                <a:tab pos="414589" algn="l"/>
                <a:tab pos="829178" algn="l"/>
                <a:tab pos="1243767" algn="l"/>
                <a:tab pos="1658356" algn="l"/>
                <a:tab pos="2072945" algn="l"/>
                <a:tab pos="2487534" algn="l"/>
                <a:tab pos="2902123" algn="l"/>
                <a:tab pos="3316712" algn="l"/>
                <a:tab pos="3731301" algn="l"/>
                <a:tab pos="4145890" algn="l"/>
                <a:tab pos="4560479" algn="l"/>
                <a:tab pos="4975068" algn="l"/>
                <a:tab pos="5389656" algn="l"/>
                <a:tab pos="5804245" algn="l"/>
                <a:tab pos="6218834" algn="l"/>
                <a:tab pos="6633423" algn="l"/>
                <a:tab pos="7048012" algn="l"/>
                <a:tab pos="7462601" algn="l"/>
                <a:tab pos="7877190" algn="l"/>
                <a:tab pos="8291779" algn="l"/>
              </a:tabLst>
            </a:pPr>
            <a:r>
              <a:rPr lang="en-US" altLang="en-US" sz="2539" b="1"/>
              <a:t>Keep the Class Interesting </a:t>
            </a:r>
            <a:br>
              <a:rPr lang="en-US" altLang="en-US" sz="2539" b="1"/>
            </a:br>
            <a:r>
              <a:rPr lang="en-US" altLang="en-US" sz="2539" b="1"/>
              <a:t>For Real</a:t>
            </a:r>
            <a:br>
              <a:rPr lang="en-US" altLang="en-US" sz="2539" b="1"/>
            </a:br>
            <a:r>
              <a:rPr lang="en-US" altLang="en-US" sz="1360" b="1"/>
              <a:t> </a:t>
            </a:r>
          </a:p>
        </p:txBody>
      </p:sp>
      <p:sp>
        <p:nvSpPr>
          <p:cNvPr id="44034" name="Rectangle 2">
            <a:extLst>
              <a:ext uri="{FF2B5EF4-FFF2-40B4-BE49-F238E27FC236}">
                <a16:creationId xmlns:a16="http://schemas.microsoft.com/office/drawing/2014/main" id="{83B7D4E7-9181-1CF6-E225-FAD2187CF58C}"/>
              </a:ext>
            </a:extLst>
          </p:cNvPr>
          <p:cNvSpPr>
            <a:spLocks noGrp="1" noChangeArrowheads="1"/>
          </p:cNvSpPr>
          <p:nvPr>
            <p:ph type="subTitle" idx="4294967295"/>
          </p:nvPr>
        </p:nvSpPr>
        <p:spPr bwMode="auto">
          <a:xfrm>
            <a:off x="1262530" y="1559749"/>
            <a:ext cx="7461986" cy="454464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795" rIns="0" bIns="0" numCol="1" anchor="ctr" anchorCtr="0" compatLnSpc="1">
            <a:prstTxWarp prst="textNoShape">
              <a:avLst/>
            </a:prstTxWarp>
          </a:bodyPr>
          <a:lstStyle/>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Use the Teaching Kit</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Use Teaching / Class Aids</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Rotate Instructors</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Borrow Instructors from other Flotillas</a:t>
            </a:r>
            <a:br>
              <a:rPr lang="en-US" altLang="en-US" sz="2358" b="1" dirty="0"/>
            </a:br>
            <a:r>
              <a:rPr lang="en-US" altLang="en-US" sz="2358" b="1" dirty="0"/>
              <a:t>	(Remember to Say Thank You!!)</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Division Sponsored / Multi-Flotilla / Non-Instructor POC …</a:t>
            </a:r>
          </a:p>
        </p:txBody>
      </p:sp>
      <p:sp>
        <p:nvSpPr>
          <p:cNvPr id="44035" name="Line 3">
            <a:extLst>
              <a:ext uri="{FF2B5EF4-FFF2-40B4-BE49-F238E27FC236}">
                <a16:creationId xmlns:a16="http://schemas.microsoft.com/office/drawing/2014/main" id="{29B13ACA-1A06-FACF-BDE2-B7E7CFDD8296}"/>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pic>
        <p:nvPicPr>
          <p:cNvPr id="44036" name="Picture 4">
            <a:extLst>
              <a:ext uri="{FF2B5EF4-FFF2-40B4-BE49-F238E27FC236}">
                <a16:creationId xmlns:a16="http://schemas.microsoft.com/office/drawing/2014/main" id="{D0B98AA2-6326-9891-61D5-1346247420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7" name="Text Box 5">
            <a:extLst>
              <a:ext uri="{FF2B5EF4-FFF2-40B4-BE49-F238E27FC236}">
                <a16:creationId xmlns:a16="http://schemas.microsoft.com/office/drawing/2014/main" id="{B2CA4A65-AE17-D3C6-CD03-CC3A8D14E1A6}"/>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40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440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40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4403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440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5F3AA-2170-6CDE-3006-FF8BA8F3DB3A}"/>
              </a:ext>
            </a:extLst>
          </p:cNvPr>
          <p:cNvSpPr>
            <a:spLocks noGrp="1"/>
          </p:cNvSpPr>
          <p:nvPr>
            <p:ph type="title"/>
          </p:nvPr>
        </p:nvSpPr>
        <p:spPr/>
        <p:txBody>
          <a:bodyPr/>
          <a:lstStyle/>
          <a:p>
            <a:r>
              <a:rPr lang="en-US" dirty="0"/>
              <a:t>Marlinespike</a:t>
            </a:r>
          </a:p>
        </p:txBody>
      </p:sp>
      <p:sp>
        <p:nvSpPr>
          <p:cNvPr id="3" name="Slide Number Placeholder 2">
            <a:extLst>
              <a:ext uri="{FF2B5EF4-FFF2-40B4-BE49-F238E27FC236}">
                <a16:creationId xmlns:a16="http://schemas.microsoft.com/office/drawing/2014/main" id="{AE938D1D-F55A-8BA3-CAE5-FE8759B674B4}"/>
              </a:ext>
            </a:extLst>
          </p:cNvPr>
          <p:cNvSpPr>
            <a:spLocks noGrp="1"/>
          </p:cNvSpPr>
          <p:nvPr>
            <p:ph type="sldNum" idx="12"/>
          </p:nvPr>
        </p:nvSpPr>
        <p:spPr/>
        <p:txBody>
          <a:bodyPr/>
          <a:lstStyle/>
          <a:p>
            <a:fld id="{04DB63EF-81C6-46D9-B9C4-1D56DB3FD728}" type="slidenum">
              <a:rPr lang="en-US" altLang="en-US" smtClean="0"/>
              <a:pPr/>
              <a:t>4</a:t>
            </a:fld>
            <a:endParaRPr lang="en-US" altLang="en-US"/>
          </a:p>
        </p:txBody>
      </p:sp>
      <p:pic>
        <p:nvPicPr>
          <p:cNvPr id="5" name="Picture 4">
            <a:extLst>
              <a:ext uri="{FF2B5EF4-FFF2-40B4-BE49-F238E27FC236}">
                <a16:creationId xmlns:a16="http://schemas.microsoft.com/office/drawing/2014/main" id="{4AA6C01A-E220-CE21-F4EC-A74506478A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1633728"/>
            <a:ext cx="4572000" cy="1795272"/>
          </a:xfrm>
          <a:prstGeom prst="rect">
            <a:avLst/>
          </a:prstGeom>
          <a:ln w="38100">
            <a:solidFill>
              <a:schemeClr val="tx2">
                <a:lumMod val="95000"/>
                <a:lumOff val="5000"/>
              </a:schemeClr>
            </a:solidFill>
          </a:ln>
        </p:spPr>
      </p:pic>
      <p:pic>
        <p:nvPicPr>
          <p:cNvPr id="7" name="Picture 6">
            <a:extLst>
              <a:ext uri="{FF2B5EF4-FFF2-40B4-BE49-F238E27FC236}">
                <a16:creationId xmlns:a16="http://schemas.microsoft.com/office/drawing/2014/main" id="{54683059-4639-FAB9-FB12-172D5FC475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8399" y="3543005"/>
            <a:ext cx="3768758" cy="3017520"/>
          </a:xfrm>
          <a:prstGeom prst="rect">
            <a:avLst/>
          </a:prstGeom>
          <a:ln w="38100">
            <a:solidFill>
              <a:schemeClr val="tx2">
                <a:lumMod val="95000"/>
                <a:lumOff val="5000"/>
              </a:schemeClr>
            </a:solidFill>
          </a:ln>
        </p:spPr>
      </p:pic>
      <p:sp>
        <p:nvSpPr>
          <p:cNvPr id="4" name="Text Box 6">
            <a:extLst>
              <a:ext uri="{FF2B5EF4-FFF2-40B4-BE49-F238E27FC236}">
                <a16:creationId xmlns:a16="http://schemas.microsoft.com/office/drawing/2014/main" id="{D052A400-021C-7FAA-9E35-E93103096EBD}"/>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3492331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5F4DD-D3C4-C283-2ECA-DCC9285465D6}"/>
              </a:ext>
            </a:extLst>
          </p:cNvPr>
          <p:cNvSpPr>
            <a:spLocks noGrp="1"/>
          </p:cNvSpPr>
          <p:nvPr>
            <p:ph type="title"/>
          </p:nvPr>
        </p:nvSpPr>
        <p:spPr/>
        <p:txBody>
          <a:bodyPr/>
          <a:lstStyle/>
          <a:p>
            <a:r>
              <a:rPr lang="en-US" dirty="0"/>
              <a:t>Sampson Post &amp; Post</a:t>
            </a:r>
          </a:p>
        </p:txBody>
      </p:sp>
      <p:sp>
        <p:nvSpPr>
          <p:cNvPr id="3" name="Slide Number Placeholder 2">
            <a:extLst>
              <a:ext uri="{FF2B5EF4-FFF2-40B4-BE49-F238E27FC236}">
                <a16:creationId xmlns:a16="http://schemas.microsoft.com/office/drawing/2014/main" id="{7CA78E3A-54D7-534F-1B03-CBD8990D5EFB}"/>
              </a:ext>
            </a:extLst>
          </p:cNvPr>
          <p:cNvSpPr>
            <a:spLocks noGrp="1"/>
          </p:cNvSpPr>
          <p:nvPr>
            <p:ph type="sldNum" idx="12"/>
          </p:nvPr>
        </p:nvSpPr>
        <p:spPr/>
        <p:txBody>
          <a:bodyPr/>
          <a:lstStyle/>
          <a:p>
            <a:fld id="{04DB63EF-81C6-46D9-B9C4-1D56DB3FD728}" type="slidenum">
              <a:rPr lang="en-US" altLang="en-US" smtClean="0"/>
              <a:pPr/>
              <a:t>5</a:t>
            </a:fld>
            <a:endParaRPr lang="en-US" altLang="en-US"/>
          </a:p>
        </p:txBody>
      </p:sp>
      <p:pic>
        <p:nvPicPr>
          <p:cNvPr id="9" name="Picture 8">
            <a:extLst>
              <a:ext uri="{FF2B5EF4-FFF2-40B4-BE49-F238E27FC236}">
                <a16:creationId xmlns:a16="http://schemas.microsoft.com/office/drawing/2014/main" id="{15722057-D58C-8F2F-5262-23AC6CEDAF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600200"/>
            <a:ext cx="4392168" cy="2883408"/>
          </a:xfrm>
          <a:prstGeom prst="rect">
            <a:avLst/>
          </a:prstGeom>
          <a:ln w="38100">
            <a:solidFill>
              <a:schemeClr val="tx2">
                <a:lumMod val="95000"/>
                <a:lumOff val="5000"/>
              </a:schemeClr>
            </a:solidFill>
          </a:ln>
        </p:spPr>
      </p:pic>
      <p:pic>
        <p:nvPicPr>
          <p:cNvPr id="11" name="Picture 10">
            <a:extLst>
              <a:ext uri="{FF2B5EF4-FFF2-40B4-BE49-F238E27FC236}">
                <a16:creationId xmlns:a16="http://schemas.microsoft.com/office/drawing/2014/main" id="{40DF3CB7-7099-CD48-96AA-6003B60D63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3566232"/>
            <a:ext cx="3048000" cy="2913888"/>
          </a:xfrm>
          <a:prstGeom prst="rect">
            <a:avLst/>
          </a:prstGeom>
          <a:ln w="38100">
            <a:solidFill>
              <a:schemeClr val="tx2">
                <a:lumMod val="95000"/>
                <a:lumOff val="5000"/>
              </a:schemeClr>
            </a:solidFill>
          </a:ln>
        </p:spPr>
      </p:pic>
      <p:sp>
        <p:nvSpPr>
          <p:cNvPr id="4" name="Text Box 6">
            <a:extLst>
              <a:ext uri="{FF2B5EF4-FFF2-40B4-BE49-F238E27FC236}">
                <a16:creationId xmlns:a16="http://schemas.microsoft.com/office/drawing/2014/main" id="{A60E28CB-A605-C985-C4BA-4D17B41B1578}"/>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1147004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81CC8-B03A-6A38-62F2-625601473175}"/>
              </a:ext>
            </a:extLst>
          </p:cNvPr>
          <p:cNvSpPr>
            <a:spLocks noGrp="1"/>
          </p:cNvSpPr>
          <p:nvPr>
            <p:ph type="title"/>
          </p:nvPr>
        </p:nvSpPr>
        <p:spPr/>
        <p:txBody>
          <a:bodyPr/>
          <a:lstStyle/>
          <a:p>
            <a:r>
              <a:rPr lang="en-US" dirty="0"/>
              <a:t>Navigation Lights</a:t>
            </a:r>
          </a:p>
        </p:txBody>
      </p:sp>
      <p:sp>
        <p:nvSpPr>
          <p:cNvPr id="3" name="Slide Number Placeholder 2">
            <a:extLst>
              <a:ext uri="{FF2B5EF4-FFF2-40B4-BE49-F238E27FC236}">
                <a16:creationId xmlns:a16="http://schemas.microsoft.com/office/drawing/2014/main" id="{A45D16AF-C254-576B-232C-5493EC54E9B3}"/>
              </a:ext>
            </a:extLst>
          </p:cNvPr>
          <p:cNvSpPr>
            <a:spLocks noGrp="1"/>
          </p:cNvSpPr>
          <p:nvPr>
            <p:ph type="sldNum" idx="12"/>
          </p:nvPr>
        </p:nvSpPr>
        <p:spPr/>
        <p:txBody>
          <a:bodyPr/>
          <a:lstStyle/>
          <a:p>
            <a:fld id="{04DB63EF-81C6-46D9-B9C4-1D56DB3FD728}" type="slidenum">
              <a:rPr lang="en-US" altLang="en-US" smtClean="0"/>
              <a:pPr/>
              <a:t>6</a:t>
            </a:fld>
            <a:endParaRPr lang="en-US" altLang="en-US"/>
          </a:p>
        </p:txBody>
      </p:sp>
      <p:pic>
        <p:nvPicPr>
          <p:cNvPr id="5" name="Picture 4">
            <a:extLst>
              <a:ext uri="{FF2B5EF4-FFF2-40B4-BE49-F238E27FC236}">
                <a16:creationId xmlns:a16="http://schemas.microsoft.com/office/drawing/2014/main" id="{698F21F8-57B9-004B-3030-FDB5DC24EE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2399" y="2091835"/>
            <a:ext cx="4572000" cy="3474720"/>
          </a:xfrm>
          <a:prstGeom prst="rect">
            <a:avLst/>
          </a:prstGeom>
          <a:ln w="38100">
            <a:solidFill>
              <a:schemeClr val="tx2">
                <a:lumMod val="95000"/>
                <a:lumOff val="5000"/>
              </a:schemeClr>
            </a:solidFill>
          </a:ln>
        </p:spPr>
      </p:pic>
      <p:sp>
        <p:nvSpPr>
          <p:cNvPr id="4" name="Text Box 6">
            <a:extLst>
              <a:ext uri="{FF2B5EF4-FFF2-40B4-BE49-F238E27FC236}">
                <a16:creationId xmlns:a16="http://schemas.microsoft.com/office/drawing/2014/main" id="{2CD75318-3BA3-0A9B-74E0-2D0AC6E27D4C}"/>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2739127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2C02-0D59-2B72-0078-4B148BE9CF81}"/>
              </a:ext>
            </a:extLst>
          </p:cNvPr>
          <p:cNvSpPr>
            <a:spLocks noGrp="1"/>
          </p:cNvSpPr>
          <p:nvPr>
            <p:ph type="title"/>
          </p:nvPr>
        </p:nvSpPr>
        <p:spPr/>
        <p:txBody>
          <a:bodyPr/>
          <a:lstStyle/>
          <a:p>
            <a:r>
              <a:rPr lang="en-US" dirty="0"/>
              <a:t>Bull Rail – 36” Wide</a:t>
            </a:r>
          </a:p>
        </p:txBody>
      </p:sp>
      <p:sp>
        <p:nvSpPr>
          <p:cNvPr id="3" name="Slide Number Placeholder 2">
            <a:extLst>
              <a:ext uri="{FF2B5EF4-FFF2-40B4-BE49-F238E27FC236}">
                <a16:creationId xmlns:a16="http://schemas.microsoft.com/office/drawing/2014/main" id="{2E616152-803A-1DD5-E452-84C21C5496C6}"/>
              </a:ext>
            </a:extLst>
          </p:cNvPr>
          <p:cNvSpPr>
            <a:spLocks noGrp="1"/>
          </p:cNvSpPr>
          <p:nvPr>
            <p:ph type="sldNum" idx="12"/>
          </p:nvPr>
        </p:nvSpPr>
        <p:spPr/>
        <p:txBody>
          <a:bodyPr/>
          <a:lstStyle/>
          <a:p>
            <a:fld id="{04DB63EF-81C6-46D9-B9C4-1D56DB3FD728}" type="slidenum">
              <a:rPr lang="en-US" altLang="en-US" smtClean="0"/>
              <a:pPr/>
              <a:t>7</a:t>
            </a:fld>
            <a:endParaRPr lang="en-US" altLang="en-US"/>
          </a:p>
        </p:txBody>
      </p:sp>
      <p:pic>
        <p:nvPicPr>
          <p:cNvPr id="5" name="Picture 4">
            <a:extLst>
              <a:ext uri="{FF2B5EF4-FFF2-40B4-BE49-F238E27FC236}">
                <a16:creationId xmlns:a16="http://schemas.microsoft.com/office/drawing/2014/main" id="{013F9CFB-880B-FA55-AED7-BFD5F9404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667000"/>
            <a:ext cx="6492240" cy="2899863"/>
          </a:xfrm>
          <a:prstGeom prst="rect">
            <a:avLst/>
          </a:prstGeom>
          <a:ln w="38100">
            <a:solidFill>
              <a:schemeClr val="tx2">
                <a:lumMod val="95000"/>
                <a:lumOff val="5000"/>
              </a:schemeClr>
            </a:solidFill>
          </a:ln>
        </p:spPr>
      </p:pic>
      <p:sp>
        <p:nvSpPr>
          <p:cNvPr id="4" name="Text Box 6">
            <a:extLst>
              <a:ext uri="{FF2B5EF4-FFF2-40B4-BE49-F238E27FC236}">
                <a16:creationId xmlns:a16="http://schemas.microsoft.com/office/drawing/2014/main" id="{13E6C7B4-3D86-4CFD-BFE3-47319BA7517F}"/>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3144924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D952-A756-F677-B20F-5DC522B00396}"/>
              </a:ext>
            </a:extLst>
          </p:cNvPr>
          <p:cNvSpPr>
            <a:spLocks noGrp="1"/>
          </p:cNvSpPr>
          <p:nvPr>
            <p:ph type="title"/>
          </p:nvPr>
        </p:nvSpPr>
        <p:spPr>
          <a:xfrm>
            <a:off x="1219200" y="272075"/>
            <a:ext cx="7848600" cy="1140121"/>
          </a:xfrm>
        </p:spPr>
        <p:txBody>
          <a:bodyPr/>
          <a:lstStyle/>
          <a:p>
            <a:r>
              <a:rPr lang="en-US" dirty="0"/>
              <a:t>Lifeline – Clamp to Table</a:t>
            </a:r>
          </a:p>
        </p:txBody>
      </p:sp>
      <p:sp>
        <p:nvSpPr>
          <p:cNvPr id="3" name="Slide Number Placeholder 2">
            <a:extLst>
              <a:ext uri="{FF2B5EF4-FFF2-40B4-BE49-F238E27FC236}">
                <a16:creationId xmlns:a16="http://schemas.microsoft.com/office/drawing/2014/main" id="{A2B9587D-D285-BEEC-B525-85262221E1E3}"/>
              </a:ext>
            </a:extLst>
          </p:cNvPr>
          <p:cNvSpPr>
            <a:spLocks noGrp="1"/>
          </p:cNvSpPr>
          <p:nvPr>
            <p:ph type="sldNum" idx="12"/>
          </p:nvPr>
        </p:nvSpPr>
        <p:spPr/>
        <p:txBody>
          <a:bodyPr/>
          <a:lstStyle/>
          <a:p>
            <a:fld id="{04DB63EF-81C6-46D9-B9C4-1D56DB3FD728}" type="slidenum">
              <a:rPr lang="en-US" altLang="en-US" smtClean="0"/>
              <a:pPr/>
              <a:t>8</a:t>
            </a:fld>
            <a:endParaRPr lang="en-US" altLang="en-US"/>
          </a:p>
        </p:txBody>
      </p:sp>
      <p:pic>
        <p:nvPicPr>
          <p:cNvPr id="5" name="Picture 4">
            <a:extLst>
              <a:ext uri="{FF2B5EF4-FFF2-40B4-BE49-F238E27FC236}">
                <a16:creationId xmlns:a16="http://schemas.microsoft.com/office/drawing/2014/main" id="{4D07C1AC-6CB8-F6F6-940F-AEC453DBF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2198450"/>
            <a:ext cx="4572000" cy="4047744"/>
          </a:xfrm>
          <a:prstGeom prst="rect">
            <a:avLst/>
          </a:prstGeom>
          <a:ln w="38100">
            <a:solidFill>
              <a:schemeClr val="tx2">
                <a:lumMod val="95000"/>
                <a:lumOff val="5000"/>
              </a:schemeClr>
            </a:solidFill>
          </a:ln>
        </p:spPr>
      </p:pic>
      <p:sp>
        <p:nvSpPr>
          <p:cNvPr id="4" name="Text Box 6">
            <a:extLst>
              <a:ext uri="{FF2B5EF4-FFF2-40B4-BE49-F238E27FC236}">
                <a16:creationId xmlns:a16="http://schemas.microsoft.com/office/drawing/2014/main" id="{93723338-4962-66BD-5282-CA8A0B361E56}"/>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3303603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89ACF-57C1-4F61-DAFC-98D6C497AC5A}"/>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0157441E-3526-C01D-BC1F-43F7C991344A}"/>
              </a:ext>
            </a:extLst>
          </p:cNvPr>
          <p:cNvSpPr>
            <a:spLocks noGrp="1"/>
          </p:cNvSpPr>
          <p:nvPr>
            <p:ph type="sldNum" idx="12"/>
          </p:nvPr>
        </p:nvSpPr>
        <p:spPr/>
        <p:txBody>
          <a:bodyPr/>
          <a:lstStyle/>
          <a:p>
            <a:fld id="{04DB63EF-81C6-46D9-B9C4-1D56DB3FD728}" type="slidenum">
              <a:rPr lang="en-US" altLang="en-US" smtClean="0"/>
              <a:pPr/>
              <a:t>9</a:t>
            </a:fld>
            <a:endParaRPr lang="en-US" altLang="en-US"/>
          </a:p>
        </p:txBody>
      </p:sp>
      <p:pic>
        <p:nvPicPr>
          <p:cNvPr id="5" name="Picture 4">
            <a:extLst>
              <a:ext uri="{FF2B5EF4-FFF2-40B4-BE49-F238E27FC236}">
                <a16:creationId xmlns:a16="http://schemas.microsoft.com/office/drawing/2014/main" id="{62A52AB7-9F83-2096-9EDC-3510B0ED67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1005840"/>
            <a:ext cx="6067892" cy="3190454"/>
          </a:xfrm>
          <a:prstGeom prst="rect">
            <a:avLst/>
          </a:prstGeom>
          <a:ln w="38100">
            <a:solidFill>
              <a:schemeClr val="accent2">
                <a:lumMod val="50000"/>
              </a:schemeClr>
            </a:solidFill>
          </a:ln>
        </p:spPr>
      </p:pic>
      <p:sp>
        <p:nvSpPr>
          <p:cNvPr id="7" name="TextBox 6">
            <a:extLst>
              <a:ext uri="{FF2B5EF4-FFF2-40B4-BE49-F238E27FC236}">
                <a16:creationId xmlns:a16="http://schemas.microsoft.com/office/drawing/2014/main" id="{5C998858-47DC-208F-9A72-61E0328F98F0}"/>
              </a:ext>
            </a:extLst>
          </p:cNvPr>
          <p:cNvSpPr txBox="1"/>
          <p:nvPr/>
        </p:nvSpPr>
        <p:spPr>
          <a:xfrm>
            <a:off x="1905000" y="4480560"/>
            <a:ext cx="6067892" cy="1938992"/>
          </a:xfrm>
          <a:prstGeom prst="rect">
            <a:avLst/>
          </a:prstGeom>
          <a:noFill/>
        </p:spPr>
        <p:txBody>
          <a:bodyPr wrap="square" rtlCol="0">
            <a:spAutoFit/>
          </a:bodyPr>
          <a:lstStyle/>
          <a:p>
            <a:r>
              <a:rPr lang="en-US" b="1" dirty="0">
                <a:solidFill>
                  <a:schemeClr val="bg1"/>
                </a:solidFill>
                <a:latin typeface="+mn-lt"/>
              </a:rPr>
              <a:t>Delta / </a:t>
            </a:r>
            <a:r>
              <a:rPr lang="en-US" b="1" dirty="0" err="1">
                <a:solidFill>
                  <a:schemeClr val="bg1"/>
                </a:solidFill>
                <a:latin typeface="+mn-lt"/>
              </a:rPr>
              <a:t>Lewmar</a:t>
            </a:r>
            <a:r>
              <a:rPr lang="en-US" b="1" dirty="0">
                <a:solidFill>
                  <a:schemeClr val="bg1"/>
                </a:solidFill>
                <a:latin typeface="+mn-lt"/>
              </a:rPr>
              <a:t> Bottle Opening Anchor</a:t>
            </a:r>
            <a:br>
              <a:rPr lang="en-US" b="1" dirty="0">
                <a:solidFill>
                  <a:schemeClr val="bg1"/>
                </a:solidFill>
                <a:latin typeface="+mn-lt"/>
              </a:rPr>
            </a:br>
            <a:r>
              <a:rPr lang="en-US" b="1" dirty="0">
                <a:solidFill>
                  <a:schemeClr val="bg1"/>
                </a:solidFill>
                <a:latin typeface="+mn-lt"/>
              </a:rPr>
              <a:t>25 Inches Of Chain From Hardware Store, Link Chain to </a:t>
            </a:r>
            <a:r>
              <a:rPr lang="en-US" b="1">
                <a:solidFill>
                  <a:schemeClr val="bg1"/>
                </a:solidFill>
                <a:latin typeface="+mn-lt"/>
              </a:rPr>
              <a:t>Anchor, Six Feet Of </a:t>
            </a:r>
            <a:r>
              <a:rPr lang="en-US" b="1" dirty="0">
                <a:solidFill>
                  <a:schemeClr val="bg1"/>
                </a:solidFill>
                <a:latin typeface="+mn-lt"/>
              </a:rPr>
              <a:t>3/16-inch line, </a:t>
            </a:r>
            <a:r>
              <a:rPr lang="en-US" b="1" dirty="0" err="1">
                <a:solidFill>
                  <a:schemeClr val="bg1"/>
                </a:solidFill>
                <a:latin typeface="+mn-lt"/>
              </a:rPr>
              <a:t>Backsplice</a:t>
            </a:r>
            <a:r>
              <a:rPr lang="en-US" b="1" dirty="0">
                <a:solidFill>
                  <a:schemeClr val="bg1"/>
                </a:solidFill>
                <a:latin typeface="+mn-lt"/>
              </a:rPr>
              <a:t> To Chain, </a:t>
            </a:r>
            <a:r>
              <a:rPr lang="en-US" b="1" dirty="0" err="1">
                <a:solidFill>
                  <a:schemeClr val="bg1"/>
                </a:solidFill>
                <a:latin typeface="+mn-lt"/>
              </a:rPr>
              <a:t>Backsplice</a:t>
            </a:r>
            <a:r>
              <a:rPr lang="en-US" b="1" dirty="0">
                <a:solidFill>
                  <a:schemeClr val="bg1"/>
                </a:solidFill>
                <a:latin typeface="+mn-lt"/>
              </a:rPr>
              <a:t> Bitter End …</a:t>
            </a:r>
          </a:p>
        </p:txBody>
      </p:sp>
      <p:sp>
        <p:nvSpPr>
          <p:cNvPr id="4" name="Text Box 6">
            <a:extLst>
              <a:ext uri="{FF2B5EF4-FFF2-40B4-BE49-F238E27FC236}">
                <a16:creationId xmlns:a16="http://schemas.microsoft.com/office/drawing/2014/main" id="{24D9AF95-2B3D-68C4-5E03-591BCAB9972D}"/>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228346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F9678EA6-D656-68F8-CA97-18CF87A5C904}"/>
              </a:ext>
            </a:extLst>
          </p:cNvPr>
          <p:cNvSpPr>
            <a:spLocks noGrp="1"/>
          </p:cNvSpPr>
          <p:nvPr>
            <p:ph type="sldNum" idx="12"/>
          </p:nvPr>
        </p:nvSpPr>
        <p:spPr/>
        <p:txBody>
          <a:bodyPr/>
          <a:lstStyle/>
          <a:p>
            <a:fld id="{84EA856E-750B-4E4C-95AD-1B20AD7248FE}" type="slidenum">
              <a:rPr lang="en-US" altLang="en-US"/>
              <a:pPr/>
              <a:t>10</a:t>
            </a:fld>
            <a:endParaRPr lang="en-US" altLang="en-US"/>
          </a:p>
        </p:txBody>
      </p:sp>
      <p:sp>
        <p:nvSpPr>
          <p:cNvPr id="45057" name="Rectangle 1">
            <a:extLst>
              <a:ext uri="{FF2B5EF4-FFF2-40B4-BE49-F238E27FC236}">
                <a16:creationId xmlns:a16="http://schemas.microsoft.com/office/drawing/2014/main" id="{DA798D8A-66C7-C13F-5D79-BBFE4C38C487}"/>
              </a:ext>
            </a:extLst>
          </p:cNvPr>
          <p:cNvSpPr>
            <a:spLocks noGrp="1" noChangeArrowheads="1"/>
          </p:cNvSpPr>
          <p:nvPr>
            <p:ph type="title"/>
          </p:nvPr>
        </p:nvSpPr>
        <p:spPr>
          <a:xfrm>
            <a:off x="458496" y="272075"/>
            <a:ext cx="8222690" cy="1145879"/>
          </a:xfrm>
          <a:ln/>
        </p:spPr>
        <p:txBody>
          <a:bodyPr vert="horz" wrap="square" lIns="91440" tIns="41590" rIns="91440" bIns="45720" numCol="1" anchor="ctr" anchorCtr="0" compatLnSpc="1">
            <a:prstTxWarp prst="textNoShape">
              <a:avLst/>
            </a:prstTxWarp>
          </a:bodyPr>
          <a:lstStyle/>
          <a:p>
            <a:pPr>
              <a:tabLst>
                <a:tab pos="0" algn="l"/>
                <a:tab pos="414589" algn="l"/>
                <a:tab pos="829178" algn="l"/>
                <a:tab pos="1243767" algn="l"/>
                <a:tab pos="1658356" algn="l"/>
                <a:tab pos="2072945" algn="l"/>
                <a:tab pos="2487534" algn="l"/>
                <a:tab pos="2902123" algn="l"/>
                <a:tab pos="3316712" algn="l"/>
                <a:tab pos="3731301" algn="l"/>
                <a:tab pos="4145890" algn="l"/>
                <a:tab pos="4560479" algn="l"/>
                <a:tab pos="4975068" algn="l"/>
                <a:tab pos="5389656" algn="l"/>
                <a:tab pos="5804245" algn="l"/>
                <a:tab pos="6218834" algn="l"/>
                <a:tab pos="6633423" algn="l"/>
                <a:tab pos="7048012" algn="l"/>
                <a:tab pos="7462601" algn="l"/>
                <a:tab pos="7877190" algn="l"/>
                <a:tab pos="8291779" algn="l"/>
              </a:tabLst>
            </a:pPr>
            <a:br>
              <a:rPr lang="en-US" altLang="en-US" sz="2539" b="1"/>
            </a:br>
            <a:r>
              <a:rPr lang="en-US" altLang="en-US" sz="2539" b="1"/>
              <a:t>More Keep the Class Interesting</a:t>
            </a:r>
            <a:br>
              <a:rPr lang="en-US" altLang="en-US" sz="2539" b="1"/>
            </a:br>
            <a:r>
              <a:rPr lang="en-US" altLang="en-US" sz="1360" b="1"/>
              <a:t> </a:t>
            </a:r>
          </a:p>
        </p:txBody>
      </p:sp>
      <p:sp>
        <p:nvSpPr>
          <p:cNvPr id="45058" name="Rectangle 2">
            <a:extLst>
              <a:ext uri="{FF2B5EF4-FFF2-40B4-BE49-F238E27FC236}">
                <a16:creationId xmlns:a16="http://schemas.microsoft.com/office/drawing/2014/main" id="{6AAA2E54-C128-5FA1-AB70-CD1CA9AF08DE}"/>
              </a:ext>
            </a:extLst>
          </p:cNvPr>
          <p:cNvSpPr>
            <a:spLocks noGrp="1" noChangeArrowheads="1"/>
          </p:cNvSpPr>
          <p:nvPr>
            <p:ph type="subTitle" idx="4294967295"/>
          </p:nvPr>
        </p:nvSpPr>
        <p:spPr bwMode="auto">
          <a:xfrm>
            <a:off x="1219200" y="2487536"/>
            <a:ext cx="7461986" cy="290212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795" rIns="0" bIns="0" numCol="1" anchor="ctr" anchorCtr="0" compatLnSpc="1">
            <a:prstTxWarp prst="textNoShape">
              <a:avLst/>
            </a:prstTxWarp>
          </a:bodyPr>
          <a:lstStyle/>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Use Your Best Instructors</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Use Every Instructor That Wants to Help</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If an Instructor Volunteers – USE THEM</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Use the Strengths of Your Instructors</a:t>
            </a:r>
          </a:p>
          <a:p>
            <a:pPr>
              <a:lnSpc>
                <a:spcPct val="93000"/>
              </a:lnSpc>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Use the Whole Flotilla...</a:t>
            </a:r>
          </a:p>
        </p:txBody>
      </p:sp>
      <p:sp>
        <p:nvSpPr>
          <p:cNvPr id="45059" name="Line 3">
            <a:extLst>
              <a:ext uri="{FF2B5EF4-FFF2-40B4-BE49-F238E27FC236}">
                <a16:creationId xmlns:a16="http://schemas.microsoft.com/office/drawing/2014/main" id="{1B43F814-43FB-2713-8831-4F6820BDCAF5}"/>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pic>
        <p:nvPicPr>
          <p:cNvPr id="45060" name="Picture 4">
            <a:extLst>
              <a:ext uri="{FF2B5EF4-FFF2-40B4-BE49-F238E27FC236}">
                <a16:creationId xmlns:a16="http://schemas.microsoft.com/office/drawing/2014/main" id="{EAB9CCB8-B9AE-3E92-9070-3597CE675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61" name="Text Box 5">
            <a:extLst>
              <a:ext uri="{FF2B5EF4-FFF2-40B4-BE49-F238E27FC236}">
                <a16:creationId xmlns:a16="http://schemas.microsoft.com/office/drawing/2014/main" id="{7F7C1F5F-1E54-7CFD-2933-685FF1ECF111}"/>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5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45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5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45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4505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A254864E-EEA8-E81A-764C-6E41D5EE7827}"/>
              </a:ext>
            </a:extLst>
          </p:cNvPr>
          <p:cNvSpPr>
            <a:spLocks noGrp="1"/>
          </p:cNvSpPr>
          <p:nvPr>
            <p:ph type="sldNum" idx="12"/>
          </p:nvPr>
        </p:nvSpPr>
        <p:spPr/>
        <p:txBody>
          <a:bodyPr/>
          <a:lstStyle/>
          <a:p>
            <a:fld id="{2B1B6AB0-3A10-4FF9-94BF-A05CEECD0D9F}" type="slidenum">
              <a:rPr lang="en-US" altLang="en-US"/>
              <a:pPr/>
              <a:t>11</a:t>
            </a:fld>
            <a:endParaRPr lang="en-US" altLang="en-US"/>
          </a:p>
        </p:txBody>
      </p:sp>
      <p:sp>
        <p:nvSpPr>
          <p:cNvPr id="46081" name="Rectangle 1">
            <a:extLst>
              <a:ext uri="{FF2B5EF4-FFF2-40B4-BE49-F238E27FC236}">
                <a16:creationId xmlns:a16="http://schemas.microsoft.com/office/drawing/2014/main" id="{E2335AE7-B182-6A04-E069-83024E3BBEDD}"/>
              </a:ext>
            </a:extLst>
          </p:cNvPr>
          <p:cNvSpPr>
            <a:spLocks noGrp="1" noChangeArrowheads="1"/>
          </p:cNvSpPr>
          <p:nvPr>
            <p:ph type="title"/>
          </p:nvPr>
        </p:nvSpPr>
        <p:spPr>
          <a:xfrm>
            <a:off x="458496" y="272075"/>
            <a:ext cx="8222690" cy="1145879"/>
          </a:xfrm>
          <a:ln/>
        </p:spPr>
        <p:txBody>
          <a:bodyPr vert="horz" wrap="square" lIns="91440" tIns="41590" rIns="91440" bIns="45720" numCol="1" anchor="ctr" anchorCtr="0" compatLnSpc="1">
            <a:prstTxWarp prst="textNoShape">
              <a:avLst/>
            </a:prstTxWarp>
          </a:bodyPr>
          <a:lstStyle/>
          <a:p>
            <a:pPr>
              <a:tabLst>
                <a:tab pos="0" algn="l"/>
                <a:tab pos="414589" algn="l"/>
                <a:tab pos="829178" algn="l"/>
                <a:tab pos="1243767" algn="l"/>
                <a:tab pos="1658356" algn="l"/>
                <a:tab pos="2072945" algn="l"/>
                <a:tab pos="2487534" algn="l"/>
                <a:tab pos="2902123" algn="l"/>
                <a:tab pos="3316712" algn="l"/>
                <a:tab pos="3731301" algn="l"/>
                <a:tab pos="4145890" algn="l"/>
                <a:tab pos="4560479" algn="l"/>
                <a:tab pos="4975068" algn="l"/>
                <a:tab pos="5389656" algn="l"/>
                <a:tab pos="5804245" algn="l"/>
                <a:tab pos="6218834" algn="l"/>
                <a:tab pos="6633423" algn="l"/>
                <a:tab pos="7048012" algn="l"/>
                <a:tab pos="7462601" algn="l"/>
                <a:tab pos="7877190" algn="l"/>
                <a:tab pos="8291779" algn="l"/>
              </a:tabLst>
            </a:pPr>
            <a:br>
              <a:rPr lang="en-US" altLang="en-US" sz="2539" b="1"/>
            </a:br>
            <a:r>
              <a:rPr lang="en-US" altLang="en-US" sz="2539" b="1"/>
              <a:t>Instructor Preparation</a:t>
            </a:r>
            <a:br>
              <a:rPr lang="en-US" altLang="en-US" sz="2539" b="1"/>
            </a:br>
            <a:r>
              <a:rPr lang="en-US" altLang="en-US" sz="1360" b="1"/>
              <a:t> </a:t>
            </a:r>
          </a:p>
        </p:txBody>
      </p:sp>
      <p:sp>
        <p:nvSpPr>
          <p:cNvPr id="46082" name="Rectangle 2">
            <a:extLst>
              <a:ext uri="{FF2B5EF4-FFF2-40B4-BE49-F238E27FC236}">
                <a16:creationId xmlns:a16="http://schemas.microsoft.com/office/drawing/2014/main" id="{EC9F8B83-7567-A747-0BC9-BA0710547122}"/>
              </a:ext>
            </a:extLst>
          </p:cNvPr>
          <p:cNvSpPr>
            <a:spLocks noGrp="1" noChangeArrowheads="1"/>
          </p:cNvSpPr>
          <p:nvPr>
            <p:ph type="subTitle" idx="4294967295"/>
          </p:nvPr>
        </p:nvSpPr>
        <p:spPr bwMode="auto">
          <a:xfrm>
            <a:off x="1219200" y="2222994"/>
            <a:ext cx="7356084" cy="290212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8619" rIns="0" bIns="0" numCol="1" anchor="ctr" anchorCtr="0" compatLnSpc="1">
            <a:prstTxWarp prst="textNoShape">
              <a:avLst/>
            </a:prstTxWarp>
          </a:bodyPr>
          <a:lstStyle/>
          <a:p>
            <a:pPr>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Review the Material</a:t>
            </a:r>
          </a:p>
          <a:p>
            <a:pPr>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Practice speaking class material out loud</a:t>
            </a:r>
          </a:p>
          <a:p>
            <a:pPr>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Review the Material of the other Instructors</a:t>
            </a:r>
          </a:p>
          <a:p>
            <a:pPr>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Personalize the Instructor Guides</a:t>
            </a:r>
          </a:p>
          <a:p>
            <a:pPr>
              <a:spcBef>
                <a:spcPts val="1576"/>
              </a:spcBef>
              <a:tabLst>
                <a:tab pos="0" algn="l"/>
                <a:tab pos="102208" algn="l"/>
                <a:tab pos="516797" algn="l"/>
                <a:tab pos="931386" algn="l"/>
                <a:tab pos="1345975" algn="l"/>
                <a:tab pos="1760564" algn="l"/>
                <a:tab pos="2175153" algn="l"/>
                <a:tab pos="2589742" algn="l"/>
                <a:tab pos="3004331" algn="l"/>
                <a:tab pos="3418920" algn="l"/>
                <a:tab pos="3833509" algn="l"/>
                <a:tab pos="4248098" algn="l"/>
                <a:tab pos="4662687" algn="l"/>
                <a:tab pos="5077276" algn="l"/>
                <a:tab pos="5491865" algn="l"/>
                <a:tab pos="5906454" algn="l"/>
                <a:tab pos="6321043" algn="l"/>
                <a:tab pos="6735632" algn="l"/>
                <a:tab pos="7150220" algn="l"/>
                <a:tab pos="7564809" algn="l"/>
                <a:tab pos="7979398" algn="l"/>
              </a:tabLst>
            </a:pPr>
            <a:r>
              <a:rPr lang="en-US" altLang="en-US" sz="2358" b="1" dirty="0"/>
              <a:t>Visit Other Classes - Borrow Good Ideas ...</a:t>
            </a:r>
          </a:p>
        </p:txBody>
      </p:sp>
      <p:sp>
        <p:nvSpPr>
          <p:cNvPr id="46083" name="Line 3">
            <a:extLst>
              <a:ext uri="{FF2B5EF4-FFF2-40B4-BE49-F238E27FC236}">
                <a16:creationId xmlns:a16="http://schemas.microsoft.com/office/drawing/2014/main" id="{595C94B3-3DDB-0E4E-9329-BAA494E8EFFE}"/>
              </a:ext>
            </a:extLst>
          </p:cNvPr>
          <p:cNvSpPr>
            <a:spLocks noChangeShapeType="1"/>
          </p:cNvSpPr>
          <p:nvPr/>
        </p:nvSpPr>
        <p:spPr bwMode="auto">
          <a:xfrm>
            <a:off x="1307828" y="186565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pic>
        <p:nvPicPr>
          <p:cNvPr id="46084" name="Picture 4">
            <a:extLst>
              <a:ext uri="{FF2B5EF4-FFF2-40B4-BE49-F238E27FC236}">
                <a16:creationId xmlns:a16="http://schemas.microsoft.com/office/drawing/2014/main" id="{D54E4BC3-E21D-2B08-D630-85F5996A4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085" name="Text Box 5">
            <a:extLst>
              <a:ext uri="{FF2B5EF4-FFF2-40B4-BE49-F238E27FC236}">
                <a16:creationId xmlns:a16="http://schemas.microsoft.com/office/drawing/2014/main" id="{518093CF-30DB-6400-C051-56A4053DA692}"/>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60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4608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608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4608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460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a:extLst>
              <a:ext uri="{FF2B5EF4-FFF2-40B4-BE49-F238E27FC236}">
                <a16:creationId xmlns:a16="http://schemas.microsoft.com/office/drawing/2014/main" id="{DC8EE21A-2C12-6988-9D1C-8220CB5559E1}"/>
              </a:ext>
            </a:extLst>
          </p:cNvPr>
          <p:cNvSpPr txBox="1">
            <a:spLocks noChangeArrowheads="1"/>
          </p:cNvSpPr>
          <p:nvPr/>
        </p:nvSpPr>
        <p:spPr bwMode="auto">
          <a:xfrm>
            <a:off x="1556871" y="2072948"/>
            <a:ext cx="6152622" cy="37514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Gold Star Slides you want to emphasize</a:t>
            </a:r>
          </a:p>
          <a:p>
            <a:pPr marL="342900" indent="-342900">
              <a:spcBef>
                <a:spcPts val="1576"/>
              </a:spcBef>
              <a:buFont typeface="Arial" panose="020B0604020202020204" pitchFamily="34" charset="0"/>
              <a:buChar char="•"/>
            </a:pPr>
            <a:r>
              <a:rPr lang="en-US" altLang="en-US" sz="2358" b="1" dirty="0">
                <a:solidFill>
                  <a:schemeClr val="bg1"/>
                </a:solidFill>
              </a:rPr>
              <a:t>Add / Revise Slides for Problem Concepts</a:t>
            </a:r>
          </a:p>
          <a:p>
            <a:pPr marL="342900" indent="-342900">
              <a:spcBef>
                <a:spcPts val="1576"/>
              </a:spcBef>
              <a:buFont typeface="Arial" panose="020B0604020202020204" pitchFamily="34" charset="0"/>
              <a:buChar char="•"/>
            </a:pPr>
            <a:r>
              <a:rPr lang="en-US" altLang="en-US" sz="2358" b="1" dirty="0">
                <a:solidFill>
                  <a:schemeClr val="bg1"/>
                </a:solidFill>
              </a:rPr>
              <a:t>Check List of What to Bring to Class</a:t>
            </a:r>
          </a:p>
          <a:p>
            <a:pPr marL="342900" indent="-342900">
              <a:spcBef>
                <a:spcPts val="1576"/>
              </a:spcBef>
              <a:buFont typeface="Arial" panose="020B0604020202020204" pitchFamily="34" charset="0"/>
              <a:buChar char="•"/>
            </a:pPr>
            <a:r>
              <a:rPr lang="en-US" altLang="en-US" sz="2358" b="1" dirty="0">
                <a:solidFill>
                  <a:schemeClr val="bg1"/>
                </a:solidFill>
              </a:rPr>
              <a:t>Set Items out the Night Before</a:t>
            </a:r>
          </a:p>
          <a:p>
            <a:pPr marL="342900" indent="-342900">
              <a:spcBef>
                <a:spcPts val="1576"/>
              </a:spcBef>
              <a:buFont typeface="Arial" panose="020B0604020202020204" pitchFamily="34" charset="0"/>
              <a:buChar char="•"/>
            </a:pPr>
            <a:r>
              <a:rPr lang="en-US" altLang="en-US" sz="2358" b="1" dirty="0">
                <a:solidFill>
                  <a:schemeClr val="bg1"/>
                </a:solidFill>
              </a:rPr>
              <a:t>Chapter 3 Rules &amp; ATONS</a:t>
            </a:r>
            <a:br>
              <a:rPr lang="en-US" altLang="en-US" sz="2358" b="1" dirty="0">
                <a:solidFill>
                  <a:schemeClr val="bg1"/>
                </a:solidFill>
              </a:rPr>
            </a:br>
            <a:r>
              <a:rPr lang="en-US" altLang="en-US" sz="2358" b="1" dirty="0">
                <a:solidFill>
                  <a:schemeClr val="bg1"/>
                </a:solidFill>
              </a:rPr>
              <a:t>Combined National &amp; Local Slides</a:t>
            </a:r>
            <a:br>
              <a:rPr lang="en-US" altLang="en-US" sz="2358" b="1" dirty="0">
                <a:solidFill>
                  <a:schemeClr val="bg1"/>
                </a:solidFill>
              </a:rPr>
            </a:br>
            <a:r>
              <a:rPr lang="en-US" altLang="en-US" sz="2358" b="1" dirty="0">
                <a:solidFill>
                  <a:schemeClr val="bg1"/>
                </a:solidFill>
              </a:rPr>
              <a:t>Added a few Slides</a:t>
            </a:r>
            <a:br>
              <a:rPr lang="en-US" altLang="en-US" sz="2358" b="1" dirty="0">
                <a:solidFill>
                  <a:schemeClr val="bg1"/>
                </a:solidFill>
              </a:rPr>
            </a:br>
            <a:r>
              <a:rPr lang="en-US" altLang="en-US" sz="2358" b="1" dirty="0">
                <a:solidFill>
                  <a:schemeClr val="bg1"/>
                </a:solidFill>
              </a:rPr>
              <a:t>Doubled Instructor Notes ...</a:t>
            </a:r>
          </a:p>
        </p:txBody>
      </p:sp>
      <p:sp>
        <p:nvSpPr>
          <p:cNvPr id="2" name="Slide Number Placeholder 3">
            <a:extLst>
              <a:ext uri="{FF2B5EF4-FFF2-40B4-BE49-F238E27FC236}">
                <a16:creationId xmlns:a16="http://schemas.microsoft.com/office/drawing/2014/main" id="{64F969A4-55B6-671B-F01E-7231CD313128}"/>
              </a:ext>
            </a:extLst>
          </p:cNvPr>
          <p:cNvSpPr>
            <a:spLocks noGrp="1"/>
          </p:cNvSpPr>
          <p:nvPr>
            <p:ph type="sldNum" idx="12"/>
          </p:nvPr>
        </p:nvSpPr>
        <p:spPr/>
        <p:txBody>
          <a:bodyPr/>
          <a:lstStyle/>
          <a:p>
            <a:fld id="{4FF28163-303D-4648-9A5A-CB0644854119}" type="slidenum">
              <a:rPr lang="en-US" altLang="en-US"/>
              <a:pPr/>
              <a:t>12</a:t>
            </a:fld>
            <a:endParaRPr lang="en-US" altLang="en-US"/>
          </a:p>
        </p:txBody>
      </p:sp>
      <p:sp>
        <p:nvSpPr>
          <p:cNvPr id="47106" name="Text Box 2">
            <a:extLst>
              <a:ext uri="{FF2B5EF4-FFF2-40B4-BE49-F238E27FC236}">
                <a16:creationId xmlns:a16="http://schemas.microsoft.com/office/drawing/2014/main" id="{E9105E02-E596-85E4-F933-1E675F0E43FA}"/>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Instructor Preparation</a:t>
            </a:r>
            <a:br>
              <a:rPr lang="en-US" altLang="en-US" sz="2539" b="1" dirty="0"/>
            </a:br>
            <a:endParaRPr lang="en-US" altLang="en-US" sz="2539" b="1" dirty="0"/>
          </a:p>
        </p:txBody>
      </p:sp>
      <p:sp>
        <p:nvSpPr>
          <p:cNvPr id="47109" name="Line 5">
            <a:extLst>
              <a:ext uri="{FF2B5EF4-FFF2-40B4-BE49-F238E27FC236}">
                <a16:creationId xmlns:a16="http://schemas.microsoft.com/office/drawing/2014/main" id="{80325A09-3D05-FA83-3C5F-1D001A8840A0}"/>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pic>
        <p:nvPicPr>
          <p:cNvPr id="47110" name="Picture 6">
            <a:extLst>
              <a:ext uri="{FF2B5EF4-FFF2-40B4-BE49-F238E27FC236}">
                <a16:creationId xmlns:a16="http://schemas.microsoft.com/office/drawing/2014/main" id="{9D97E43D-7B80-6470-93F7-B843E2F696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11" name="Text Box 7">
            <a:extLst>
              <a:ext uri="{FF2B5EF4-FFF2-40B4-BE49-F238E27FC236}">
                <a16:creationId xmlns:a16="http://schemas.microsoft.com/office/drawing/2014/main" id="{83ECF421-C98F-F073-E970-46F9F7EC0202}"/>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710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4710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710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4710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4710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CB522-D33F-BA93-B5B6-B4FDCAB8BA6B}"/>
            </a:ext>
          </a:extLst>
        </p:cNvPr>
        <p:cNvGrpSpPr/>
        <p:nvPr/>
      </p:nvGrpSpPr>
      <p:grpSpPr>
        <a:xfrm>
          <a:off x="0" y="0"/>
          <a:ext cx="0" cy="0"/>
          <a:chOff x="0" y="0"/>
          <a:chExt cx="0" cy="0"/>
        </a:xfrm>
      </p:grpSpPr>
      <p:sp>
        <p:nvSpPr>
          <p:cNvPr id="47108" name="Text Box 4">
            <a:extLst>
              <a:ext uri="{FF2B5EF4-FFF2-40B4-BE49-F238E27FC236}">
                <a16:creationId xmlns:a16="http://schemas.microsoft.com/office/drawing/2014/main" id="{8204DE98-D732-3EA6-7424-7EC4D3FDA46F}"/>
              </a:ext>
            </a:extLst>
          </p:cNvPr>
          <p:cNvSpPr txBox="1">
            <a:spLocks noChangeArrowheads="1"/>
          </p:cNvSpPr>
          <p:nvPr/>
        </p:nvSpPr>
        <p:spPr bwMode="auto">
          <a:xfrm>
            <a:off x="1556871" y="2072948"/>
            <a:ext cx="6152622" cy="37514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Have Backup Computer &amp; Projector </a:t>
            </a:r>
          </a:p>
          <a:p>
            <a:pPr marL="342900" indent="-342900">
              <a:spcBef>
                <a:spcPts val="1576"/>
              </a:spcBef>
              <a:buFont typeface="Arial" panose="020B0604020202020204" pitchFamily="34" charset="0"/>
              <a:buChar char="•"/>
            </a:pPr>
            <a:r>
              <a:rPr lang="en-US" altLang="en-US" sz="2358" b="1" dirty="0">
                <a:solidFill>
                  <a:schemeClr val="bg1"/>
                </a:solidFill>
              </a:rPr>
              <a:t>120v Extension Cord &amp; Splitter </a:t>
            </a:r>
          </a:p>
          <a:p>
            <a:pPr marL="342900" indent="-342900">
              <a:spcBef>
                <a:spcPts val="1576"/>
              </a:spcBef>
              <a:buFont typeface="Arial" panose="020B0604020202020204" pitchFamily="34" charset="0"/>
              <a:buChar char="•"/>
            </a:pPr>
            <a:r>
              <a:rPr lang="en-US" altLang="en-US" sz="2358" b="1" dirty="0">
                <a:solidFill>
                  <a:schemeClr val="bg1"/>
                </a:solidFill>
              </a:rPr>
              <a:t>Have The Class on a USB Stick</a:t>
            </a:r>
          </a:p>
          <a:p>
            <a:pPr marL="342900" indent="-342900">
              <a:spcBef>
                <a:spcPts val="1576"/>
              </a:spcBef>
              <a:buFont typeface="Arial" panose="020B0604020202020204" pitchFamily="34" charset="0"/>
              <a:buChar char="•"/>
            </a:pPr>
            <a:r>
              <a:rPr lang="en-US" altLang="en-US" sz="2358" b="1" dirty="0">
                <a:solidFill>
                  <a:schemeClr val="bg1"/>
                </a:solidFill>
              </a:rPr>
              <a:t>USB Splitter  </a:t>
            </a:r>
          </a:p>
          <a:p>
            <a:pPr marL="342900" indent="-342900">
              <a:spcBef>
                <a:spcPts val="1576"/>
              </a:spcBef>
              <a:buFont typeface="Arial" panose="020B0604020202020204" pitchFamily="34" charset="0"/>
              <a:buChar char="•"/>
            </a:pPr>
            <a:r>
              <a:rPr lang="en-US" altLang="en-US" sz="2358" b="1" dirty="0">
                <a:solidFill>
                  <a:schemeClr val="bg1"/>
                </a:solidFill>
              </a:rPr>
              <a:t>HDMI Extension Cable</a:t>
            </a:r>
          </a:p>
          <a:p>
            <a:pPr marL="342900" indent="-342900">
              <a:spcBef>
                <a:spcPts val="1576"/>
              </a:spcBef>
              <a:buFont typeface="Arial" panose="020B0604020202020204" pitchFamily="34" charset="0"/>
              <a:buChar char="•"/>
            </a:pPr>
            <a:r>
              <a:rPr lang="en-US" altLang="en-US" sz="2358" b="1" dirty="0">
                <a:solidFill>
                  <a:schemeClr val="bg1"/>
                </a:solidFill>
              </a:rPr>
              <a:t>Spare Dry Erase Markers (Markers in some </a:t>
            </a:r>
            <a:br>
              <a:rPr lang="en-US" altLang="en-US" sz="2358" b="1" dirty="0">
                <a:solidFill>
                  <a:schemeClr val="bg1"/>
                </a:solidFill>
              </a:rPr>
            </a:br>
            <a:r>
              <a:rPr lang="en-US" altLang="en-US" sz="2358" b="1" dirty="0">
                <a:solidFill>
                  <a:schemeClr val="bg1"/>
                </a:solidFill>
              </a:rPr>
              <a:t>rooms are dried out)…</a:t>
            </a:r>
            <a:br>
              <a:rPr lang="en-US" altLang="en-US" sz="2358" b="1" dirty="0">
                <a:solidFill>
                  <a:schemeClr val="bg1"/>
                </a:solidFill>
              </a:rPr>
            </a:br>
            <a:endParaRPr lang="en-US" altLang="en-US" sz="2358" b="1" dirty="0">
              <a:solidFill>
                <a:schemeClr val="bg1"/>
              </a:solidFill>
            </a:endParaRPr>
          </a:p>
        </p:txBody>
      </p:sp>
      <p:sp>
        <p:nvSpPr>
          <p:cNvPr id="2" name="Slide Number Placeholder 3">
            <a:extLst>
              <a:ext uri="{FF2B5EF4-FFF2-40B4-BE49-F238E27FC236}">
                <a16:creationId xmlns:a16="http://schemas.microsoft.com/office/drawing/2014/main" id="{1402B4DD-0ACE-76DD-5AD1-81DEFCB05AE1}"/>
              </a:ext>
            </a:extLst>
          </p:cNvPr>
          <p:cNvSpPr>
            <a:spLocks noGrp="1"/>
          </p:cNvSpPr>
          <p:nvPr>
            <p:ph type="sldNum" idx="12"/>
          </p:nvPr>
        </p:nvSpPr>
        <p:spPr/>
        <p:txBody>
          <a:bodyPr/>
          <a:lstStyle/>
          <a:p>
            <a:fld id="{4FF28163-303D-4648-9A5A-CB0644854119}" type="slidenum">
              <a:rPr lang="en-US" altLang="en-US"/>
              <a:pPr/>
              <a:t>13</a:t>
            </a:fld>
            <a:endParaRPr lang="en-US" altLang="en-US"/>
          </a:p>
        </p:txBody>
      </p:sp>
      <p:sp>
        <p:nvSpPr>
          <p:cNvPr id="47106" name="Text Box 2">
            <a:extLst>
              <a:ext uri="{FF2B5EF4-FFF2-40B4-BE49-F238E27FC236}">
                <a16:creationId xmlns:a16="http://schemas.microsoft.com/office/drawing/2014/main" id="{F8A9DD90-CF7A-8377-8D22-F5D394C12F7C}"/>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Instructor Preparation III</a:t>
            </a:r>
            <a:br>
              <a:rPr lang="en-US" altLang="en-US" sz="2539" b="1" dirty="0"/>
            </a:br>
            <a:endParaRPr lang="en-US" altLang="en-US" sz="2539" b="1" dirty="0"/>
          </a:p>
        </p:txBody>
      </p:sp>
      <p:sp>
        <p:nvSpPr>
          <p:cNvPr id="47109" name="Line 5">
            <a:extLst>
              <a:ext uri="{FF2B5EF4-FFF2-40B4-BE49-F238E27FC236}">
                <a16:creationId xmlns:a16="http://schemas.microsoft.com/office/drawing/2014/main" id="{9133877E-0DDB-0298-3043-4DE7F7AB0568}"/>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pic>
        <p:nvPicPr>
          <p:cNvPr id="47110" name="Picture 6">
            <a:extLst>
              <a:ext uri="{FF2B5EF4-FFF2-40B4-BE49-F238E27FC236}">
                <a16:creationId xmlns:a16="http://schemas.microsoft.com/office/drawing/2014/main" id="{AA396D01-C265-08CC-84A6-4E179B3F10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11" name="Text Box 7">
            <a:extLst>
              <a:ext uri="{FF2B5EF4-FFF2-40B4-BE49-F238E27FC236}">
                <a16:creationId xmlns:a16="http://schemas.microsoft.com/office/drawing/2014/main" id="{EDB4BEB5-AA80-4E34-B640-1A49870BD6D9}"/>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23996096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71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471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471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4710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additive="repl">
                                        <p:cTn id="22" dur="1" fill="hold">
                                          <p:stCondLst>
                                            <p:cond delay="0"/>
                                          </p:stCondLst>
                                        </p:cTn>
                                        <p:tgtEl>
                                          <p:spTgt spid="4710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additive="repl">
                                        <p:cTn id="26" dur="1" fill="hold">
                                          <p:stCondLst>
                                            <p:cond delay="0"/>
                                          </p:stCondLst>
                                        </p:cTn>
                                        <p:tgtEl>
                                          <p:spTgt spid="4710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a:extLst>
              <a:ext uri="{FF2B5EF4-FFF2-40B4-BE49-F238E27FC236}">
                <a16:creationId xmlns:a16="http://schemas.microsoft.com/office/drawing/2014/main" id="{6C8719AD-9F31-BB0F-8FEA-87DDF0F1648B}"/>
              </a:ext>
            </a:extLst>
          </p:cNvPr>
          <p:cNvSpPr txBox="1">
            <a:spLocks noChangeArrowheads="1"/>
          </p:cNvSpPr>
          <p:nvPr/>
        </p:nvSpPr>
        <p:spPr bwMode="auto">
          <a:xfrm>
            <a:off x="1661957" y="2072947"/>
            <a:ext cx="5788417" cy="47677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Columbia River</a:t>
            </a:r>
          </a:p>
          <a:p>
            <a:pPr marL="342900" indent="-342900">
              <a:spcBef>
                <a:spcPts val="1576"/>
              </a:spcBef>
              <a:buFont typeface="Arial" panose="020B0604020202020204" pitchFamily="34" charset="0"/>
              <a:buChar char="•"/>
            </a:pPr>
            <a:r>
              <a:rPr lang="en-US" altLang="en-US" sz="2358" b="1" dirty="0">
                <a:solidFill>
                  <a:schemeClr val="bg1"/>
                </a:solidFill>
              </a:rPr>
              <a:t>Lake Union, Lake Washington</a:t>
            </a:r>
          </a:p>
          <a:p>
            <a:pPr marL="342900" indent="-342900">
              <a:spcBef>
                <a:spcPts val="1576"/>
              </a:spcBef>
              <a:buFont typeface="Arial" panose="020B0604020202020204" pitchFamily="34" charset="0"/>
              <a:buChar char="•"/>
            </a:pPr>
            <a:r>
              <a:rPr lang="en-US" altLang="en-US" sz="2358" b="1" dirty="0">
                <a:solidFill>
                  <a:schemeClr val="bg1"/>
                </a:solidFill>
              </a:rPr>
              <a:t>VTS Lanes - Handouts</a:t>
            </a:r>
          </a:p>
          <a:p>
            <a:pPr marL="342900" indent="-342900">
              <a:spcBef>
                <a:spcPts val="1576"/>
              </a:spcBef>
              <a:buFont typeface="Arial" panose="020B0604020202020204" pitchFamily="34" charset="0"/>
              <a:buChar char="•"/>
            </a:pPr>
            <a:r>
              <a:rPr lang="en-US" altLang="en-US" sz="2358" b="1" dirty="0">
                <a:solidFill>
                  <a:schemeClr val="bg1"/>
                </a:solidFill>
              </a:rPr>
              <a:t>Bridges</a:t>
            </a:r>
          </a:p>
          <a:p>
            <a:pPr marL="342900" indent="-342900">
              <a:spcBef>
                <a:spcPts val="1043"/>
              </a:spcBef>
              <a:buFont typeface="Arial" panose="020B0604020202020204" pitchFamily="34" charset="0"/>
              <a:buChar char="•"/>
            </a:pPr>
            <a:r>
              <a:rPr lang="en-US" altLang="en-US" sz="2358" b="1" dirty="0">
                <a:solidFill>
                  <a:schemeClr val="bg1"/>
                </a:solidFill>
              </a:rPr>
              <a:t>Ballard Locks</a:t>
            </a:r>
            <a:br>
              <a:rPr lang="en-US" altLang="en-US" sz="2358" b="1" dirty="0">
                <a:solidFill>
                  <a:schemeClr val="bg1"/>
                </a:solidFill>
              </a:rPr>
            </a:br>
            <a:r>
              <a:rPr lang="en-US" altLang="en-US" sz="2358" b="1" dirty="0">
                <a:solidFill>
                  <a:schemeClr val="bg1"/>
                </a:solidFill>
              </a:rPr>
              <a:t>	One of the Best Free Shows in Town</a:t>
            </a:r>
            <a:br>
              <a:rPr lang="en-US" altLang="en-US" sz="2358" b="1" dirty="0">
                <a:solidFill>
                  <a:schemeClr val="bg1"/>
                </a:solidFill>
              </a:rPr>
            </a:br>
            <a:r>
              <a:rPr lang="en-US" altLang="en-US" sz="2358" b="1" dirty="0">
                <a:solidFill>
                  <a:schemeClr val="bg1"/>
                </a:solidFill>
              </a:rPr>
              <a:t>	Locks Handouts </a:t>
            </a:r>
            <a:br>
              <a:rPr lang="en-US" altLang="en-US" sz="2358" b="1" dirty="0">
                <a:solidFill>
                  <a:schemeClr val="bg1"/>
                </a:solidFill>
              </a:rPr>
            </a:br>
            <a:r>
              <a:rPr lang="en-US" altLang="en-US" sz="2358" b="1" dirty="0">
                <a:solidFill>
                  <a:schemeClr val="bg1"/>
                </a:solidFill>
              </a:rPr>
              <a:t>	Locking Through Class</a:t>
            </a:r>
            <a:br>
              <a:rPr lang="en-US" altLang="en-US" sz="2358" b="1" dirty="0">
                <a:solidFill>
                  <a:schemeClr val="bg1"/>
                </a:solidFill>
              </a:rPr>
            </a:br>
            <a:r>
              <a:rPr lang="en-US" altLang="en-US" sz="2358" b="1" dirty="0">
                <a:solidFill>
                  <a:schemeClr val="bg1"/>
                </a:solidFill>
              </a:rPr>
              <a:t>	Web Site With Videos...</a:t>
            </a:r>
          </a:p>
        </p:txBody>
      </p:sp>
      <p:sp>
        <p:nvSpPr>
          <p:cNvPr id="2" name="Slide Number Placeholder 3">
            <a:extLst>
              <a:ext uri="{FF2B5EF4-FFF2-40B4-BE49-F238E27FC236}">
                <a16:creationId xmlns:a16="http://schemas.microsoft.com/office/drawing/2014/main" id="{66B2334F-FA7C-A029-01EC-376E702A5D7D}"/>
              </a:ext>
            </a:extLst>
          </p:cNvPr>
          <p:cNvSpPr>
            <a:spLocks noGrp="1"/>
          </p:cNvSpPr>
          <p:nvPr>
            <p:ph type="sldNum" idx="12"/>
          </p:nvPr>
        </p:nvSpPr>
        <p:spPr/>
        <p:txBody>
          <a:bodyPr/>
          <a:lstStyle/>
          <a:p>
            <a:fld id="{D77C04D6-4B42-4396-A999-74163E68B956}" type="slidenum">
              <a:rPr lang="en-US" altLang="en-US"/>
              <a:pPr/>
              <a:t>14</a:t>
            </a:fld>
            <a:endParaRPr lang="en-US" altLang="en-US"/>
          </a:p>
        </p:txBody>
      </p:sp>
      <p:sp>
        <p:nvSpPr>
          <p:cNvPr id="48130" name="Text Box 2">
            <a:extLst>
              <a:ext uri="{FF2B5EF4-FFF2-40B4-BE49-F238E27FC236}">
                <a16:creationId xmlns:a16="http://schemas.microsoft.com/office/drawing/2014/main" id="{38529753-17B9-AE0D-3013-57248E666937}"/>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Customize the Power Points &amp; Class </a:t>
            </a:r>
            <a:br>
              <a:rPr lang="en-US" altLang="en-US" sz="2539" b="1" dirty="0">
                <a:solidFill>
                  <a:schemeClr val="bg1"/>
                </a:solidFill>
              </a:rPr>
            </a:br>
            <a:r>
              <a:rPr lang="en-US" altLang="en-US" sz="2539" b="1" dirty="0">
                <a:solidFill>
                  <a:schemeClr val="bg1"/>
                </a:solidFill>
              </a:rPr>
              <a:t>to Your Area</a:t>
            </a:r>
            <a:br>
              <a:rPr lang="en-US" altLang="en-US" sz="2539" b="1" dirty="0"/>
            </a:br>
            <a:endParaRPr lang="en-US" altLang="en-US" sz="2539" b="1" dirty="0"/>
          </a:p>
        </p:txBody>
      </p:sp>
      <p:pic>
        <p:nvPicPr>
          <p:cNvPr id="48133" name="Picture 5">
            <a:extLst>
              <a:ext uri="{FF2B5EF4-FFF2-40B4-BE49-F238E27FC236}">
                <a16:creationId xmlns:a16="http://schemas.microsoft.com/office/drawing/2014/main" id="{6CDBF7D7-C566-7840-8661-052677A83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134" name="Line 6">
            <a:extLst>
              <a:ext uri="{FF2B5EF4-FFF2-40B4-BE49-F238E27FC236}">
                <a16:creationId xmlns:a16="http://schemas.microsoft.com/office/drawing/2014/main" id="{DE8FAFD7-AAF0-52D7-12FE-3267DBF34519}"/>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48135" name="Text Box 7">
            <a:extLst>
              <a:ext uri="{FF2B5EF4-FFF2-40B4-BE49-F238E27FC236}">
                <a16:creationId xmlns:a16="http://schemas.microsoft.com/office/drawing/2014/main" id="{13640C31-0B79-D15F-A546-6221ED21BACE}"/>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1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1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13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3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a:extLst>
              <a:ext uri="{FF2B5EF4-FFF2-40B4-BE49-F238E27FC236}">
                <a16:creationId xmlns:a16="http://schemas.microsoft.com/office/drawing/2014/main" id="{19BB688E-2647-1916-6DC0-392FBA7C3DE6}"/>
              </a:ext>
            </a:extLst>
          </p:cNvPr>
          <p:cNvSpPr txBox="1">
            <a:spLocks noChangeArrowheads="1"/>
          </p:cNvSpPr>
          <p:nvPr/>
        </p:nvSpPr>
        <p:spPr bwMode="auto">
          <a:xfrm>
            <a:off x="1247368" y="2072948"/>
            <a:ext cx="7459730" cy="46324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Important Seattle Area Boating Information</a:t>
            </a:r>
          </a:p>
          <a:p>
            <a:pPr marL="342900" indent="-342900">
              <a:spcBef>
                <a:spcPts val="1576"/>
              </a:spcBef>
              <a:buFont typeface="Arial" panose="020B0604020202020204" pitchFamily="34" charset="0"/>
              <a:buChar char="•"/>
            </a:pPr>
            <a:r>
              <a:rPr lang="en-US" altLang="en-US" sz="2358" b="1" dirty="0">
                <a:solidFill>
                  <a:schemeClr val="bg1"/>
                </a:solidFill>
              </a:rPr>
              <a:t>Lake Washington, Lake Union and Speed Zones</a:t>
            </a:r>
          </a:p>
          <a:p>
            <a:pPr marL="342900" indent="-342900">
              <a:spcBef>
                <a:spcPts val="1576"/>
              </a:spcBef>
              <a:buFont typeface="Arial" panose="020B0604020202020204" pitchFamily="34" charset="0"/>
              <a:buChar char="•"/>
            </a:pPr>
            <a:r>
              <a:rPr lang="en-US" altLang="en-US" sz="2358" b="1" dirty="0">
                <a:solidFill>
                  <a:schemeClr val="bg1"/>
                </a:solidFill>
              </a:rPr>
              <a:t>Bridges in Seattle</a:t>
            </a:r>
          </a:p>
          <a:p>
            <a:pPr marL="342900" indent="-342900">
              <a:spcBef>
                <a:spcPts val="1576"/>
              </a:spcBef>
              <a:buFont typeface="Arial" panose="020B0604020202020204" pitchFamily="34" charset="0"/>
              <a:buChar char="•"/>
            </a:pPr>
            <a:r>
              <a:rPr lang="en-US" altLang="en-US" sz="2358" b="1" dirty="0">
                <a:solidFill>
                  <a:schemeClr val="bg1"/>
                </a:solidFill>
              </a:rPr>
              <a:t>Visit://www.captnmike.com</a:t>
            </a:r>
            <a:br>
              <a:rPr lang="en-US" altLang="en-US" sz="2358" b="1" dirty="0">
                <a:solidFill>
                  <a:schemeClr val="bg1"/>
                </a:solidFill>
              </a:rPr>
            </a:br>
            <a:endParaRPr lang="en-US" altLang="en-US" sz="2358" b="1" dirty="0">
              <a:solidFill>
                <a:schemeClr val="bg1"/>
              </a:solidFill>
            </a:endParaRPr>
          </a:p>
          <a:p>
            <a:pPr marL="342900" indent="-342900">
              <a:spcBef>
                <a:spcPts val="1576"/>
              </a:spcBef>
              <a:buFont typeface="Arial" panose="020B0604020202020204" pitchFamily="34" charset="0"/>
              <a:buChar char="•"/>
            </a:pPr>
            <a:r>
              <a:rPr lang="en-US" altLang="en-US" sz="2358" b="1" dirty="0">
                <a:solidFill>
                  <a:schemeClr val="bg1"/>
                </a:solidFill>
              </a:rPr>
              <a:t>Make Your OWN Local Information …</a:t>
            </a:r>
          </a:p>
        </p:txBody>
      </p:sp>
      <p:sp>
        <p:nvSpPr>
          <p:cNvPr id="2" name="Slide Number Placeholder 3">
            <a:extLst>
              <a:ext uri="{FF2B5EF4-FFF2-40B4-BE49-F238E27FC236}">
                <a16:creationId xmlns:a16="http://schemas.microsoft.com/office/drawing/2014/main" id="{D7A10ADA-6788-5931-214E-FA296CAA1A5C}"/>
              </a:ext>
            </a:extLst>
          </p:cNvPr>
          <p:cNvSpPr>
            <a:spLocks noGrp="1"/>
          </p:cNvSpPr>
          <p:nvPr>
            <p:ph type="sldNum" idx="12"/>
          </p:nvPr>
        </p:nvSpPr>
        <p:spPr/>
        <p:txBody>
          <a:bodyPr/>
          <a:lstStyle/>
          <a:p>
            <a:fld id="{C7CB2699-5777-47E0-B2F0-16BC07505440}" type="slidenum">
              <a:rPr lang="en-US" altLang="en-US"/>
              <a:pPr/>
              <a:t>15</a:t>
            </a:fld>
            <a:endParaRPr lang="en-US" altLang="en-US"/>
          </a:p>
        </p:txBody>
      </p:sp>
      <p:sp>
        <p:nvSpPr>
          <p:cNvPr id="49154" name="Text Box 2">
            <a:extLst>
              <a:ext uri="{FF2B5EF4-FFF2-40B4-BE49-F238E27FC236}">
                <a16:creationId xmlns:a16="http://schemas.microsoft.com/office/drawing/2014/main" id="{AF0122F2-46F3-B213-BB12-13D1A740749E}"/>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Give Handouts With Local Knowledge</a:t>
            </a:r>
            <a:br>
              <a:rPr lang="en-US" altLang="en-US" sz="2539" b="1" dirty="0"/>
            </a:br>
            <a:endParaRPr lang="en-US" altLang="en-US" sz="2539" b="1" dirty="0"/>
          </a:p>
        </p:txBody>
      </p:sp>
      <p:pic>
        <p:nvPicPr>
          <p:cNvPr id="49157" name="Picture 5">
            <a:extLst>
              <a:ext uri="{FF2B5EF4-FFF2-40B4-BE49-F238E27FC236}">
                <a16:creationId xmlns:a16="http://schemas.microsoft.com/office/drawing/2014/main" id="{96365F6B-F22E-D2EE-3E0B-01296B2B1C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9158" name="Line 6">
            <a:extLst>
              <a:ext uri="{FF2B5EF4-FFF2-40B4-BE49-F238E27FC236}">
                <a16:creationId xmlns:a16="http://schemas.microsoft.com/office/drawing/2014/main" id="{79BAB90D-EE90-0D29-4BF5-6C944AD78351}"/>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49159" name="Text Box 7">
            <a:extLst>
              <a:ext uri="{FF2B5EF4-FFF2-40B4-BE49-F238E27FC236}">
                <a16:creationId xmlns:a16="http://schemas.microsoft.com/office/drawing/2014/main" id="{4CA9D794-536F-47B1-FFC1-1567C1FE878B}"/>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1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1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15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1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4">
            <a:extLst>
              <a:ext uri="{FF2B5EF4-FFF2-40B4-BE49-F238E27FC236}">
                <a16:creationId xmlns:a16="http://schemas.microsoft.com/office/drawing/2014/main" id="{24AC3AB5-54FE-DBCA-9C61-DEAE65AFBF3E}"/>
              </a:ext>
            </a:extLst>
          </p:cNvPr>
          <p:cNvSpPr txBox="1">
            <a:spLocks noChangeArrowheads="1"/>
          </p:cNvSpPr>
          <p:nvPr/>
        </p:nvSpPr>
        <p:spPr bwMode="auto">
          <a:xfrm>
            <a:off x="1230093" y="2152122"/>
            <a:ext cx="7088327"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Use ABS to Interest Students in other Classes</a:t>
            </a:r>
          </a:p>
          <a:p>
            <a:pPr marL="342900" indent="-342900">
              <a:spcBef>
                <a:spcPts val="1576"/>
              </a:spcBef>
              <a:buFont typeface="Arial" panose="020B0604020202020204" pitchFamily="34" charset="0"/>
              <a:buChar char="•"/>
            </a:pPr>
            <a:r>
              <a:rPr lang="en-US" altLang="en-US" sz="2358" b="1" dirty="0">
                <a:solidFill>
                  <a:schemeClr val="bg1"/>
                </a:solidFill>
              </a:rPr>
              <a:t>4 Hour Basic Navigation Class with Local Charts</a:t>
            </a:r>
          </a:p>
          <a:p>
            <a:pPr marL="342900" indent="-342900">
              <a:spcBef>
                <a:spcPts val="1576"/>
              </a:spcBef>
              <a:buFont typeface="Arial" panose="020B0604020202020204" pitchFamily="34" charset="0"/>
              <a:buChar char="•"/>
            </a:pPr>
            <a:r>
              <a:rPr lang="en-US" altLang="en-US" sz="2358" b="1" dirty="0">
                <a:solidFill>
                  <a:schemeClr val="bg1"/>
                </a:solidFill>
              </a:rPr>
              <a:t>GPS For Mariners</a:t>
            </a:r>
          </a:p>
          <a:p>
            <a:pPr marL="342900" indent="-342900">
              <a:spcBef>
                <a:spcPts val="1576"/>
              </a:spcBef>
              <a:buFont typeface="Arial" panose="020B0604020202020204" pitchFamily="34" charset="0"/>
              <a:buChar char="•"/>
            </a:pPr>
            <a:r>
              <a:rPr lang="en-US" altLang="en-US" sz="2358" b="1" dirty="0">
                <a:solidFill>
                  <a:schemeClr val="bg1"/>
                </a:solidFill>
              </a:rPr>
              <a:t>How to Read a Nautical Chart</a:t>
            </a:r>
          </a:p>
          <a:p>
            <a:pPr marL="342900" indent="-342900">
              <a:spcBef>
                <a:spcPts val="1576"/>
              </a:spcBef>
              <a:buFont typeface="Arial" panose="020B0604020202020204" pitchFamily="34" charset="0"/>
              <a:buChar char="•"/>
            </a:pPr>
            <a:r>
              <a:rPr lang="en-US" altLang="en-US" sz="2358" b="1" dirty="0">
                <a:solidFill>
                  <a:schemeClr val="bg1"/>
                </a:solidFill>
              </a:rPr>
              <a:t>You Can Have A custom Local Class</a:t>
            </a:r>
          </a:p>
          <a:p>
            <a:pPr marL="342900" indent="-342900">
              <a:spcBef>
                <a:spcPts val="1576"/>
              </a:spcBef>
              <a:buFont typeface="Arial" panose="020B0604020202020204" pitchFamily="34" charset="0"/>
              <a:buChar char="•"/>
            </a:pPr>
            <a:r>
              <a:rPr lang="en-US" altLang="en-US" sz="2358" b="1" dirty="0">
                <a:solidFill>
                  <a:schemeClr val="bg1"/>
                </a:solidFill>
              </a:rPr>
              <a:t>Intro To Rules Of The Road (See My One Page</a:t>
            </a:r>
            <a:br>
              <a:rPr lang="en-US" altLang="en-US" sz="2358" b="1" dirty="0">
                <a:solidFill>
                  <a:schemeClr val="bg1"/>
                </a:solidFill>
              </a:rPr>
            </a:br>
            <a:r>
              <a:rPr lang="en-US" altLang="en-US" sz="2358" b="1" dirty="0">
                <a:solidFill>
                  <a:schemeClr val="bg1"/>
                </a:solidFill>
              </a:rPr>
              <a:t>Summery With Test…</a:t>
            </a:r>
          </a:p>
        </p:txBody>
      </p:sp>
      <p:sp>
        <p:nvSpPr>
          <p:cNvPr id="2" name="Slide Number Placeholder 3">
            <a:extLst>
              <a:ext uri="{FF2B5EF4-FFF2-40B4-BE49-F238E27FC236}">
                <a16:creationId xmlns:a16="http://schemas.microsoft.com/office/drawing/2014/main" id="{6772E525-9820-27F7-39B6-E38B36FF6233}"/>
              </a:ext>
            </a:extLst>
          </p:cNvPr>
          <p:cNvSpPr>
            <a:spLocks noGrp="1"/>
          </p:cNvSpPr>
          <p:nvPr>
            <p:ph type="sldNum" idx="12"/>
          </p:nvPr>
        </p:nvSpPr>
        <p:spPr/>
        <p:txBody>
          <a:bodyPr/>
          <a:lstStyle/>
          <a:p>
            <a:fld id="{79A3B312-07AF-4E82-93BC-FB6ECA596A9C}" type="slidenum">
              <a:rPr lang="en-US" altLang="en-US"/>
              <a:pPr/>
              <a:t>16</a:t>
            </a:fld>
            <a:endParaRPr lang="en-US" altLang="en-US"/>
          </a:p>
        </p:txBody>
      </p:sp>
      <p:sp>
        <p:nvSpPr>
          <p:cNvPr id="50178" name="Text Box 2">
            <a:extLst>
              <a:ext uri="{FF2B5EF4-FFF2-40B4-BE49-F238E27FC236}">
                <a16:creationId xmlns:a16="http://schemas.microsoft.com/office/drawing/2014/main" id="{6E42224E-4240-7ACA-DB95-6EF647EC7C19}"/>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Teach Other Classes</a:t>
            </a:r>
            <a:br>
              <a:rPr lang="en-US" altLang="en-US" sz="2539" b="1" dirty="0"/>
            </a:br>
            <a:endParaRPr lang="en-US" altLang="en-US" sz="2539" b="1" dirty="0"/>
          </a:p>
        </p:txBody>
      </p:sp>
      <p:pic>
        <p:nvPicPr>
          <p:cNvPr id="50181" name="Picture 5">
            <a:extLst>
              <a:ext uri="{FF2B5EF4-FFF2-40B4-BE49-F238E27FC236}">
                <a16:creationId xmlns:a16="http://schemas.microsoft.com/office/drawing/2014/main" id="{85A41EA8-6C70-F857-55EC-2E83EB57AF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2" name="Line 6">
            <a:extLst>
              <a:ext uri="{FF2B5EF4-FFF2-40B4-BE49-F238E27FC236}">
                <a16:creationId xmlns:a16="http://schemas.microsoft.com/office/drawing/2014/main" id="{643F8415-5F00-B474-4CB1-42273529C3FD}"/>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50183" name="Text Box 7">
            <a:extLst>
              <a:ext uri="{FF2B5EF4-FFF2-40B4-BE49-F238E27FC236}">
                <a16:creationId xmlns:a16="http://schemas.microsoft.com/office/drawing/2014/main" id="{DDF41920-C840-0DDE-EEDC-8EAA2147D7F8}"/>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1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4">
            <a:extLst>
              <a:ext uri="{FF2B5EF4-FFF2-40B4-BE49-F238E27FC236}">
                <a16:creationId xmlns:a16="http://schemas.microsoft.com/office/drawing/2014/main" id="{342B12A3-D94B-8AC1-9CFC-D72F86755F16}"/>
              </a:ext>
            </a:extLst>
          </p:cNvPr>
          <p:cNvSpPr txBox="1">
            <a:spLocks noChangeArrowheads="1"/>
          </p:cNvSpPr>
          <p:nvPr/>
        </p:nvSpPr>
        <p:spPr bwMode="auto">
          <a:xfrm>
            <a:off x="1222896" y="2097420"/>
            <a:ext cx="7066734" cy="4046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Ration the Handouts</a:t>
            </a:r>
            <a:br>
              <a:rPr lang="en-US" altLang="en-US" sz="2358" b="1" dirty="0">
                <a:solidFill>
                  <a:schemeClr val="bg1"/>
                </a:solidFill>
              </a:rPr>
            </a:br>
            <a:r>
              <a:rPr lang="en-US" altLang="en-US" sz="2358" b="1" dirty="0">
                <a:solidFill>
                  <a:schemeClr val="bg1"/>
                </a:solidFill>
              </a:rPr>
              <a:t>One Set per Person or Family Whichever is Less</a:t>
            </a:r>
          </a:p>
          <a:p>
            <a:pPr marL="342900" indent="-342900">
              <a:spcBef>
                <a:spcPts val="1576"/>
              </a:spcBef>
              <a:buFont typeface="Arial" panose="020B0604020202020204" pitchFamily="34" charset="0"/>
              <a:buChar char="•"/>
            </a:pPr>
            <a:r>
              <a:rPr lang="en-US" altLang="en-US" sz="2358" b="1" dirty="0">
                <a:solidFill>
                  <a:schemeClr val="bg1"/>
                </a:solidFill>
              </a:rPr>
              <a:t>Extra Copies For:  Friends, Relatives, Coworker </a:t>
            </a:r>
          </a:p>
          <a:p>
            <a:pPr marL="342900" indent="-342900">
              <a:spcBef>
                <a:spcPts val="1576"/>
              </a:spcBef>
              <a:buFont typeface="Arial" panose="020B0604020202020204" pitchFamily="34" charset="0"/>
              <a:buChar char="•"/>
            </a:pPr>
            <a:r>
              <a:rPr lang="en-US" altLang="en-US" sz="2358" b="1" dirty="0">
                <a:solidFill>
                  <a:schemeClr val="bg1"/>
                </a:solidFill>
              </a:rPr>
              <a:t>Make Every Handout an </a:t>
            </a:r>
            <a:br>
              <a:rPr lang="en-US" altLang="en-US" sz="2358" b="1" dirty="0">
                <a:solidFill>
                  <a:schemeClr val="bg1"/>
                </a:solidFill>
              </a:rPr>
            </a:br>
            <a:r>
              <a:rPr lang="en-US" altLang="en-US" sz="2358" b="1" dirty="0">
                <a:solidFill>
                  <a:schemeClr val="bg1"/>
                </a:solidFill>
              </a:rPr>
              <a:t>Advertisement for Our Classes</a:t>
            </a:r>
            <a:br>
              <a:rPr lang="en-US" altLang="en-US" sz="2358" b="1" dirty="0">
                <a:solidFill>
                  <a:schemeClr val="bg1"/>
                </a:solidFill>
              </a:rPr>
            </a:br>
            <a:r>
              <a:rPr lang="en-US" altLang="en-US" sz="2358" b="1" dirty="0">
                <a:solidFill>
                  <a:schemeClr val="bg1"/>
                </a:solidFill>
              </a:rPr>
              <a:t>Sticker Identifying U.S. Coast Guard Aux</a:t>
            </a:r>
          </a:p>
          <a:p>
            <a:pPr marL="342900" indent="-342900">
              <a:spcBef>
                <a:spcPts val="1576"/>
              </a:spcBef>
              <a:buFont typeface="Arial" panose="020B0604020202020204" pitchFamily="34" charset="0"/>
              <a:buChar char="•"/>
            </a:pPr>
            <a:r>
              <a:rPr lang="en-US" altLang="en-US" sz="2358" b="1" dirty="0">
                <a:solidFill>
                  <a:schemeClr val="bg1"/>
                </a:solidFill>
              </a:rPr>
              <a:t>Give out Handouts and Supplies </a:t>
            </a:r>
            <a:br>
              <a:rPr lang="en-US" altLang="en-US" sz="2358" b="1" dirty="0">
                <a:solidFill>
                  <a:schemeClr val="bg1"/>
                </a:solidFill>
              </a:rPr>
            </a:br>
            <a:r>
              <a:rPr lang="en-US" altLang="en-US" sz="2358" b="1" dirty="0">
                <a:solidFill>
                  <a:schemeClr val="bg1"/>
                </a:solidFill>
              </a:rPr>
              <a:t>BEFORE the Class Starts...</a:t>
            </a:r>
          </a:p>
          <a:p>
            <a:pPr>
              <a:spcBef>
                <a:spcPts val="1576"/>
              </a:spcBef>
            </a:pPr>
            <a:endParaRPr lang="en-US" altLang="en-US" sz="1814" b="1" dirty="0"/>
          </a:p>
        </p:txBody>
      </p:sp>
      <p:sp>
        <p:nvSpPr>
          <p:cNvPr id="2" name="Slide Number Placeholder 3">
            <a:extLst>
              <a:ext uri="{FF2B5EF4-FFF2-40B4-BE49-F238E27FC236}">
                <a16:creationId xmlns:a16="http://schemas.microsoft.com/office/drawing/2014/main" id="{0AC2EC2A-6246-68E8-6CFF-323B9BA97060}"/>
              </a:ext>
            </a:extLst>
          </p:cNvPr>
          <p:cNvSpPr>
            <a:spLocks noGrp="1"/>
          </p:cNvSpPr>
          <p:nvPr>
            <p:ph type="sldNum" idx="12"/>
          </p:nvPr>
        </p:nvSpPr>
        <p:spPr/>
        <p:txBody>
          <a:bodyPr/>
          <a:lstStyle/>
          <a:p>
            <a:fld id="{FA509302-7D39-4172-8710-F8314A0DE9EA}" type="slidenum">
              <a:rPr lang="en-US" altLang="en-US"/>
              <a:pPr/>
              <a:t>17</a:t>
            </a:fld>
            <a:endParaRPr lang="en-US" altLang="en-US"/>
          </a:p>
        </p:txBody>
      </p:sp>
      <p:sp>
        <p:nvSpPr>
          <p:cNvPr id="51202" name="Text Box 2">
            <a:extLst>
              <a:ext uri="{FF2B5EF4-FFF2-40B4-BE49-F238E27FC236}">
                <a16:creationId xmlns:a16="http://schemas.microsoft.com/office/drawing/2014/main" id="{B168FF2F-AD08-E990-D8BA-8AA594015141}"/>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 the Classroom </a:t>
            </a:r>
            <a:br>
              <a:rPr lang="en-US" altLang="en-US" sz="2539" b="1" dirty="0"/>
            </a:br>
            <a:endParaRPr lang="en-US" altLang="en-US" sz="2539" b="1" dirty="0"/>
          </a:p>
        </p:txBody>
      </p:sp>
      <p:pic>
        <p:nvPicPr>
          <p:cNvPr id="51205" name="Picture 5">
            <a:extLst>
              <a:ext uri="{FF2B5EF4-FFF2-40B4-BE49-F238E27FC236}">
                <a16:creationId xmlns:a16="http://schemas.microsoft.com/office/drawing/2014/main" id="{352152B2-CD21-ACD5-36D6-0A9119039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06" name="Line 6">
            <a:extLst>
              <a:ext uri="{FF2B5EF4-FFF2-40B4-BE49-F238E27FC236}">
                <a16:creationId xmlns:a16="http://schemas.microsoft.com/office/drawing/2014/main" id="{B3464B5C-6C21-54EE-833F-887EF23A9CFB}"/>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51207" name="Text Box 7">
            <a:extLst>
              <a:ext uri="{FF2B5EF4-FFF2-40B4-BE49-F238E27FC236}">
                <a16:creationId xmlns:a16="http://schemas.microsoft.com/office/drawing/2014/main" id="{77E809B0-1088-A9D8-7AC1-747AC30AADC2}"/>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120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512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5120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5120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4">
            <a:extLst>
              <a:ext uri="{FF2B5EF4-FFF2-40B4-BE49-F238E27FC236}">
                <a16:creationId xmlns:a16="http://schemas.microsoft.com/office/drawing/2014/main" id="{40591D1A-9883-CB05-72ED-C57FB397F346}"/>
              </a:ext>
            </a:extLst>
          </p:cNvPr>
          <p:cNvSpPr txBox="1">
            <a:spLocks noChangeArrowheads="1"/>
          </p:cNvSpPr>
          <p:nvPr/>
        </p:nvSpPr>
        <p:spPr bwMode="auto">
          <a:xfrm>
            <a:off x="1715221" y="2072948"/>
            <a:ext cx="6698210" cy="4046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Learn &amp; Know the Students Names &amp; Boats</a:t>
            </a:r>
            <a:br>
              <a:rPr lang="en-US" altLang="en-US" sz="2358" b="1" dirty="0">
                <a:solidFill>
                  <a:schemeClr val="bg1"/>
                </a:solidFill>
              </a:rPr>
            </a:br>
            <a:r>
              <a:rPr lang="en-US" altLang="en-US" sz="2358" b="1" dirty="0">
                <a:solidFill>
                  <a:schemeClr val="bg1"/>
                </a:solidFill>
              </a:rPr>
              <a:t>What do they Want from the Class??</a:t>
            </a:r>
          </a:p>
          <a:p>
            <a:pPr marL="342900" indent="-342900">
              <a:spcBef>
                <a:spcPts val="1576"/>
              </a:spcBef>
              <a:buFont typeface="Arial" panose="020B0604020202020204" pitchFamily="34" charset="0"/>
              <a:buChar char="•"/>
            </a:pPr>
            <a:r>
              <a:rPr lang="en-US" altLang="en-US" sz="2358" b="1" dirty="0">
                <a:solidFill>
                  <a:schemeClr val="bg1"/>
                </a:solidFill>
              </a:rPr>
              <a:t>Flow Smoothly – </a:t>
            </a:r>
            <a:br>
              <a:rPr lang="en-US" altLang="en-US" sz="2358" b="1" dirty="0">
                <a:solidFill>
                  <a:schemeClr val="bg1"/>
                </a:solidFill>
              </a:rPr>
            </a:br>
            <a:r>
              <a:rPr lang="en-US" altLang="en-US" sz="2358" b="1" dirty="0">
                <a:solidFill>
                  <a:schemeClr val="bg1"/>
                </a:solidFill>
              </a:rPr>
              <a:t>Don't Stomp on Other Instructors</a:t>
            </a:r>
          </a:p>
          <a:p>
            <a:pPr marL="342900" indent="-342900">
              <a:spcBef>
                <a:spcPts val="1576"/>
              </a:spcBef>
              <a:buFont typeface="Arial" panose="020B0604020202020204" pitchFamily="34" charset="0"/>
              <a:buChar char="•"/>
            </a:pPr>
            <a:r>
              <a:rPr lang="en-US" altLang="en-US" sz="2358" b="1" dirty="0">
                <a:solidFill>
                  <a:schemeClr val="bg1"/>
                </a:solidFill>
              </a:rPr>
              <a:t>Don't be a “Speed it Up Cowboy”</a:t>
            </a:r>
          </a:p>
          <a:p>
            <a:pPr marL="342900" indent="-342900">
              <a:spcBef>
                <a:spcPts val="1576"/>
              </a:spcBef>
              <a:buFont typeface="Arial" panose="020B0604020202020204" pitchFamily="34" charset="0"/>
              <a:buChar char="•"/>
            </a:pPr>
            <a:r>
              <a:rPr lang="en-US" altLang="en-US" sz="2358" b="1" dirty="0">
                <a:solidFill>
                  <a:schemeClr val="bg1"/>
                </a:solidFill>
              </a:rPr>
              <a:t>Use a Wireless “Presenter”</a:t>
            </a:r>
            <a:br>
              <a:rPr lang="en-US" altLang="en-US" sz="2358" b="1" dirty="0">
                <a:solidFill>
                  <a:schemeClr val="bg1"/>
                </a:solidFill>
              </a:rPr>
            </a:br>
            <a:r>
              <a:rPr lang="en-US" altLang="en-US" sz="2358" b="1" dirty="0">
                <a:solidFill>
                  <a:schemeClr val="bg1"/>
                </a:solidFill>
              </a:rPr>
              <a:t>Untether Yourself from the Keyboard...</a:t>
            </a:r>
          </a:p>
        </p:txBody>
      </p:sp>
      <p:sp>
        <p:nvSpPr>
          <p:cNvPr id="2" name="Slide Number Placeholder 3">
            <a:extLst>
              <a:ext uri="{FF2B5EF4-FFF2-40B4-BE49-F238E27FC236}">
                <a16:creationId xmlns:a16="http://schemas.microsoft.com/office/drawing/2014/main" id="{05FF7B52-F453-A2F4-EABE-8443CCB7D0E0}"/>
              </a:ext>
            </a:extLst>
          </p:cNvPr>
          <p:cNvSpPr>
            <a:spLocks noGrp="1"/>
          </p:cNvSpPr>
          <p:nvPr>
            <p:ph type="sldNum" idx="12"/>
          </p:nvPr>
        </p:nvSpPr>
        <p:spPr/>
        <p:txBody>
          <a:bodyPr/>
          <a:lstStyle/>
          <a:p>
            <a:fld id="{EE45EEED-2A10-4B72-8AD0-3D6B0BD7AD4C}" type="slidenum">
              <a:rPr lang="en-US" altLang="en-US"/>
              <a:pPr/>
              <a:t>18</a:t>
            </a:fld>
            <a:endParaRPr lang="en-US" altLang="en-US"/>
          </a:p>
        </p:txBody>
      </p:sp>
      <p:sp>
        <p:nvSpPr>
          <p:cNvPr id="52226" name="Text Box 2">
            <a:extLst>
              <a:ext uri="{FF2B5EF4-FFF2-40B4-BE49-F238E27FC236}">
                <a16:creationId xmlns:a16="http://schemas.microsoft.com/office/drawing/2014/main" id="{717DF8DE-C318-4FDF-CA18-F7E6000CA7E5}"/>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 the Classroom II </a:t>
            </a:r>
            <a:br>
              <a:rPr lang="en-US" altLang="en-US" sz="2539" b="1" dirty="0"/>
            </a:br>
            <a:endParaRPr lang="en-US" altLang="en-US" sz="2539" b="1" dirty="0"/>
          </a:p>
        </p:txBody>
      </p:sp>
      <p:pic>
        <p:nvPicPr>
          <p:cNvPr id="52229" name="Picture 5">
            <a:extLst>
              <a:ext uri="{FF2B5EF4-FFF2-40B4-BE49-F238E27FC236}">
                <a16:creationId xmlns:a16="http://schemas.microsoft.com/office/drawing/2014/main" id="{7357AE57-7C9A-2E37-0E07-B28A490E7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30" name="Line 6">
            <a:extLst>
              <a:ext uri="{FF2B5EF4-FFF2-40B4-BE49-F238E27FC236}">
                <a16:creationId xmlns:a16="http://schemas.microsoft.com/office/drawing/2014/main" id="{5489C5AE-66A5-6CD4-9CF6-FAD77666EE31}"/>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52231" name="Text Box 7">
            <a:extLst>
              <a:ext uri="{FF2B5EF4-FFF2-40B4-BE49-F238E27FC236}">
                <a16:creationId xmlns:a16="http://schemas.microsoft.com/office/drawing/2014/main" id="{4BACE72B-6560-46D8-5BA8-A3FC7AA6BCDB}"/>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222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5222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5222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522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03236-82DE-8011-7A46-00AB98695685}"/>
            </a:ext>
          </a:extLst>
        </p:cNvPr>
        <p:cNvGrpSpPr/>
        <p:nvPr/>
      </p:nvGrpSpPr>
      <p:grpSpPr>
        <a:xfrm>
          <a:off x="0" y="0"/>
          <a:ext cx="0" cy="0"/>
          <a:chOff x="0" y="0"/>
          <a:chExt cx="0" cy="0"/>
        </a:xfrm>
      </p:grpSpPr>
      <p:sp>
        <p:nvSpPr>
          <p:cNvPr id="52228" name="Text Box 4">
            <a:extLst>
              <a:ext uri="{FF2B5EF4-FFF2-40B4-BE49-F238E27FC236}">
                <a16:creationId xmlns:a16="http://schemas.microsoft.com/office/drawing/2014/main" id="{5BEE07EE-4AD1-D8B1-1A68-C8AF3698ADC9}"/>
              </a:ext>
            </a:extLst>
          </p:cNvPr>
          <p:cNvSpPr txBox="1">
            <a:spLocks noChangeArrowheads="1"/>
          </p:cNvSpPr>
          <p:nvPr/>
        </p:nvSpPr>
        <p:spPr bwMode="auto">
          <a:xfrm>
            <a:off x="1715221" y="2072948"/>
            <a:ext cx="6698210" cy="4046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Put Laptop Between You and the Class </a:t>
            </a:r>
          </a:p>
          <a:p>
            <a:pPr marL="342900" indent="-342900">
              <a:spcBef>
                <a:spcPts val="1576"/>
              </a:spcBef>
              <a:buFont typeface="Arial" panose="020B0604020202020204" pitchFamily="34" charset="0"/>
              <a:buChar char="•"/>
            </a:pPr>
            <a:r>
              <a:rPr lang="en-US" altLang="en-US" sz="2358" b="1" dirty="0">
                <a:solidFill>
                  <a:schemeClr val="bg1"/>
                </a:solidFill>
              </a:rPr>
              <a:t>Watch the Laptop NOT the Room Screen </a:t>
            </a:r>
            <a:br>
              <a:rPr lang="en-US" altLang="en-US" sz="2358" b="1" dirty="0">
                <a:solidFill>
                  <a:schemeClr val="bg1"/>
                </a:solidFill>
              </a:rPr>
            </a:br>
            <a:r>
              <a:rPr lang="en-US" altLang="en-US" sz="2358" b="1" dirty="0">
                <a:solidFill>
                  <a:schemeClr val="bg1"/>
                </a:solidFill>
              </a:rPr>
              <a:t>DON’T Talk Over Your Shoulder </a:t>
            </a:r>
          </a:p>
          <a:p>
            <a:pPr marL="342900" indent="-342900">
              <a:spcBef>
                <a:spcPts val="1576"/>
              </a:spcBef>
              <a:buFont typeface="Arial" panose="020B0604020202020204" pitchFamily="34" charset="0"/>
              <a:buChar char="•"/>
            </a:pPr>
            <a:r>
              <a:rPr lang="en-US" altLang="en-US" sz="2358" b="1" dirty="0">
                <a:solidFill>
                  <a:schemeClr val="bg1"/>
                </a:solidFill>
              </a:rPr>
              <a:t>PowerPoint Has Presenter Mode, Shows next </a:t>
            </a:r>
            <a:br>
              <a:rPr lang="en-US" altLang="en-US" sz="2358" b="1" dirty="0">
                <a:solidFill>
                  <a:schemeClr val="bg1"/>
                </a:solidFill>
              </a:rPr>
            </a:br>
            <a:r>
              <a:rPr lang="en-US" altLang="en-US" sz="2358" b="1" dirty="0">
                <a:solidFill>
                  <a:schemeClr val="bg1"/>
                </a:solidFill>
              </a:rPr>
              <a:t>Click &amp; Instructor Notes</a:t>
            </a:r>
          </a:p>
          <a:p>
            <a:pPr marL="342900" indent="-342900">
              <a:spcBef>
                <a:spcPts val="1576"/>
              </a:spcBef>
              <a:buFont typeface="Arial" panose="020B0604020202020204" pitchFamily="34" charset="0"/>
              <a:buChar char="•"/>
            </a:pPr>
            <a:r>
              <a:rPr lang="en-US" altLang="en-US" sz="2358" b="1" dirty="0">
                <a:solidFill>
                  <a:schemeClr val="bg1"/>
                </a:solidFill>
              </a:rPr>
              <a:t>Use PowerPoint Fake Laser Pointer if You Are</a:t>
            </a:r>
            <a:br>
              <a:rPr lang="en-US" altLang="en-US" sz="2358" b="1" dirty="0">
                <a:solidFill>
                  <a:schemeClr val="bg1"/>
                </a:solidFill>
              </a:rPr>
            </a:br>
            <a:r>
              <a:rPr lang="en-US" altLang="en-US" sz="2358" b="1" dirty="0">
                <a:solidFill>
                  <a:schemeClr val="bg1"/>
                </a:solidFill>
              </a:rPr>
              <a:t>Sitting at the Laptop</a:t>
            </a:r>
          </a:p>
          <a:p>
            <a:pPr marL="342900" indent="-342900">
              <a:spcBef>
                <a:spcPts val="1576"/>
              </a:spcBef>
              <a:buFont typeface="Arial" panose="020B0604020202020204" pitchFamily="34" charset="0"/>
              <a:buChar char="•"/>
            </a:pPr>
            <a:r>
              <a:rPr lang="en-US" altLang="en-US" sz="2358" b="1" dirty="0">
                <a:solidFill>
                  <a:schemeClr val="bg1"/>
                </a:solidFill>
              </a:rPr>
              <a:t>Speak Up And Speak Clearly</a:t>
            </a:r>
          </a:p>
          <a:p>
            <a:pPr marL="342900" indent="-342900">
              <a:spcBef>
                <a:spcPts val="1576"/>
              </a:spcBef>
              <a:buFont typeface="Arial" panose="020B0604020202020204" pitchFamily="34" charset="0"/>
              <a:buChar char="•"/>
            </a:pPr>
            <a:r>
              <a:rPr lang="en-US" altLang="en-US" sz="2358" b="1" dirty="0">
                <a:solidFill>
                  <a:schemeClr val="bg1"/>
                </a:solidFill>
              </a:rPr>
              <a:t>Listen To Yourself Especially If On A Mic...</a:t>
            </a:r>
          </a:p>
        </p:txBody>
      </p:sp>
      <p:sp>
        <p:nvSpPr>
          <p:cNvPr id="2" name="Slide Number Placeholder 3">
            <a:extLst>
              <a:ext uri="{FF2B5EF4-FFF2-40B4-BE49-F238E27FC236}">
                <a16:creationId xmlns:a16="http://schemas.microsoft.com/office/drawing/2014/main" id="{6C69F374-3227-343F-3A05-123DB1294AF9}"/>
              </a:ext>
            </a:extLst>
          </p:cNvPr>
          <p:cNvSpPr>
            <a:spLocks noGrp="1"/>
          </p:cNvSpPr>
          <p:nvPr>
            <p:ph type="sldNum" idx="12"/>
          </p:nvPr>
        </p:nvSpPr>
        <p:spPr/>
        <p:txBody>
          <a:bodyPr/>
          <a:lstStyle/>
          <a:p>
            <a:fld id="{EE45EEED-2A10-4B72-8AD0-3D6B0BD7AD4C}" type="slidenum">
              <a:rPr lang="en-US" altLang="en-US"/>
              <a:pPr/>
              <a:t>19</a:t>
            </a:fld>
            <a:endParaRPr lang="en-US" altLang="en-US"/>
          </a:p>
        </p:txBody>
      </p:sp>
      <p:sp>
        <p:nvSpPr>
          <p:cNvPr id="52226" name="Text Box 2">
            <a:extLst>
              <a:ext uri="{FF2B5EF4-FFF2-40B4-BE49-F238E27FC236}">
                <a16:creationId xmlns:a16="http://schemas.microsoft.com/office/drawing/2014/main" id="{61745CBD-369C-1A3F-FCA3-9CF32DBF0841}"/>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 the Classroom III </a:t>
            </a:r>
            <a:br>
              <a:rPr lang="en-US" altLang="en-US" sz="2539" b="1" dirty="0"/>
            </a:br>
            <a:endParaRPr lang="en-US" altLang="en-US" sz="2539" b="1" dirty="0"/>
          </a:p>
        </p:txBody>
      </p:sp>
      <p:pic>
        <p:nvPicPr>
          <p:cNvPr id="52229" name="Picture 5">
            <a:extLst>
              <a:ext uri="{FF2B5EF4-FFF2-40B4-BE49-F238E27FC236}">
                <a16:creationId xmlns:a16="http://schemas.microsoft.com/office/drawing/2014/main" id="{B2D1594F-5E04-7781-9C94-9B0BB318C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30" name="Line 6">
            <a:extLst>
              <a:ext uri="{FF2B5EF4-FFF2-40B4-BE49-F238E27FC236}">
                <a16:creationId xmlns:a16="http://schemas.microsoft.com/office/drawing/2014/main" id="{A134F818-B6BC-1D4D-1F67-7762D2E50859}"/>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52231" name="Text Box 7">
            <a:extLst>
              <a:ext uri="{FF2B5EF4-FFF2-40B4-BE49-F238E27FC236}">
                <a16:creationId xmlns:a16="http://schemas.microsoft.com/office/drawing/2014/main" id="{CCF2F0A2-D37F-586E-01FF-C8F66924B918}"/>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118923842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522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22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22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222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additive="repl">
                                        <p:cTn id="22" dur="1" fill="hold">
                                          <p:stCondLst>
                                            <p:cond delay="0"/>
                                          </p:stCondLst>
                                        </p:cTn>
                                        <p:tgtEl>
                                          <p:spTgt spid="5222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additive="repl">
                                        <p:cTn id="26" dur="1" fill="hold">
                                          <p:stCondLst>
                                            <p:cond delay="0"/>
                                          </p:stCondLst>
                                        </p:cTn>
                                        <p:tgtEl>
                                          <p:spTgt spid="5222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29DC6-7276-2756-C659-5A03B56D7AD6}"/>
            </a:ext>
          </a:extLst>
        </p:cNvPr>
        <p:cNvGrpSpPr/>
        <p:nvPr/>
      </p:nvGrpSpPr>
      <p:grpSpPr>
        <a:xfrm>
          <a:off x="0" y="0"/>
          <a:ext cx="0" cy="0"/>
          <a:chOff x="0" y="0"/>
          <a:chExt cx="0" cy="0"/>
        </a:xfrm>
      </p:grpSpPr>
      <p:sp>
        <p:nvSpPr>
          <p:cNvPr id="52228" name="Text Box 4">
            <a:extLst>
              <a:ext uri="{FF2B5EF4-FFF2-40B4-BE49-F238E27FC236}">
                <a16:creationId xmlns:a16="http://schemas.microsoft.com/office/drawing/2014/main" id="{4D70DA6D-9252-517C-0FC4-90D2E9F00236}"/>
              </a:ext>
            </a:extLst>
          </p:cNvPr>
          <p:cNvSpPr txBox="1">
            <a:spLocks noChangeArrowheads="1"/>
          </p:cNvSpPr>
          <p:nvPr/>
        </p:nvSpPr>
        <p:spPr bwMode="auto">
          <a:xfrm>
            <a:off x="1715221" y="2072948"/>
            <a:ext cx="6698210" cy="4046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Quiz: Don’t  Read All The Answers – Read </a:t>
            </a:r>
            <a:br>
              <a:rPr lang="en-US" altLang="en-US" sz="2358" b="1" dirty="0">
                <a:solidFill>
                  <a:schemeClr val="bg1"/>
                </a:solidFill>
              </a:rPr>
            </a:br>
            <a:r>
              <a:rPr lang="en-US" altLang="en-US" sz="2358" b="1" dirty="0">
                <a:solidFill>
                  <a:schemeClr val="bg1"/>
                </a:solidFill>
              </a:rPr>
              <a:t>The Question Then Ask Class For The Answer </a:t>
            </a:r>
            <a:br>
              <a:rPr lang="en-US" altLang="en-US" sz="2358" b="1" dirty="0">
                <a:solidFill>
                  <a:schemeClr val="bg1"/>
                </a:solidFill>
              </a:rPr>
            </a:br>
            <a:r>
              <a:rPr lang="en-US" altLang="en-US" sz="2358" b="1" dirty="0">
                <a:solidFill>
                  <a:schemeClr val="bg1"/>
                </a:solidFill>
              </a:rPr>
              <a:t>THEN: Read Out Loud The Correct Answer</a:t>
            </a:r>
          </a:p>
          <a:p>
            <a:pPr marL="342900" indent="-342900">
              <a:spcBef>
                <a:spcPts val="1576"/>
              </a:spcBef>
              <a:buFont typeface="Arial" panose="020B0604020202020204" pitchFamily="34" charset="0"/>
              <a:buChar char="•"/>
            </a:pPr>
            <a:r>
              <a:rPr lang="en-US" altLang="en-US" sz="2358" b="1" dirty="0">
                <a:solidFill>
                  <a:schemeClr val="bg1"/>
                </a:solidFill>
              </a:rPr>
              <a:t>Only Want The Students To Hear Correct </a:t>
            </a:r>
            <a:br>
              <a:rPr lang="en-US" altLang="en-US" sz="2358" b="1" dirty="0">
                <a:solidFill>
                  <a:schemeClr val="bg1"/>
                </a:solidFill>
              </a:rPr>
            </a:br>
            <a:r>
              <a:rPr lang="en-US" altLang="en-US" sz="2358" b="1" dirty="0">
                <a:solidFill>
                  <a:schemeClr val="bg1"/>
                </a:solidFill>
              </a:rPr>
              <a:t>Answers</a:t>
            </a:r>
          </a:p>
          <a:p>
            <a:pPr marL="342900" indent="-342900">
              <a:spcBef>
                <a:spcPts val="1576"/>
              </a:spcBef>
              <a:buFont typeface="Arial" panose="020B0604020202020204" pitchFamily="34" charset="0"/>
              <a:buChar char="•"/>
            </a:pPr>
            <a:r>
              <a:rPr lang="en-US" altLang="en-US" sz="2358" b="1" dirty="0">
                <a:solidFill>
                  <a:schemeClr val="bg1"/>
                </a:solidFill>
              </a:rPr>
              <a:t>If There Is A Problem with A Question / Answer</a:t>
            </a:r>
            <a:br>
              <a:rPr lang="en-US" altLang="en-US" sz="2358" b="1" dirty="0">
                <a:solidFill>
                  <a:schemeClr val="bg1"/>
                </a:solidFill>
              </a:rPr>
            </a:br>
            <a:r>
              <a:rPr lang="en-US" altLang="en-US" sz="2358" b="1" dirty="0">
                <a:solidFill>
                  <a:schemeClr val="bg1"/>
                </a:solidFill>
              </a:rPr>
              <a:t>Discuss The Confusion</a:t>
            </a:r>
          </a:p>
          <a:p>
            <a:pPr marL="342900" indent="-342900">
              <a:spcBef>
                <a:spcPts val="1576"/>
              </a:spcBef>
              <a:buFont typeface="Arial" panose="020B0604020202020204" pitchFamily="34" charset="0"/>
              <a:buChar char="•"/>
            </a:pPr>
            <a:r>
              <a:rPr lang="en-US" altLang="en-US" sz="2358" b="1" dirty="0">
                <a:solidFill>
                  <a:schemeClr val="bg1"/>
                </a:solidFill>
              </a:rPr>
              <a:t>FOLLOW The Material, DON’T Wander Around</a:t>
            </a:r>
            <a:br>
              <a:rPr lang="en-US" altLang="en-US" sz="2358" b="1" dirty="0">
                <a:solidFill>
                  <a:schemeClr val="bg1"/>
                </a:solidFill>
              </a:rPr>
            </a:br>
            <a:r>
              <a:rPr lang="en-US" altLang="en-US" sz="2358" b="1" dirty="0">
                <a:solidFill>
                  <a:schemeClr val="bg1"/>
                </a:solidFill>
              </a:rPr>
              <a:t>Confuses The Class &amp; Blows The Timing...</a:t>
            </a:r>
          </a:p>
        </p:txBody>
      </p:sp>
      <p:sp>
        <p:nvSpPr>
          <p:cNvPr id="2" name="Slide Number Placeholder 3">
            <a:extLst>
              <a:ext uri="{FF2B5EF4-FFF2-40B4-BE49-F238E27FC236}">
                <a16:creationId xmlns:a16="http://schemas.microsoft.com/office/drawing/2014/main" id="{F83D8F01-AA60-DBB6-4A83-0A85FF806501}"/>
              </a:ext>
            </a:extLst>
          </p:cNvPr>
          <p:cNvSpPr>
            <a:spLocks noGrp="1"/>
          </p:cNvSpPr>
          <p:nvPr>
            <p:ph type="sldNum" idx="12"/>
          </p:nvPr>
        </p:nvSpPr>
        <p:spPr/>
        <p:txBody>
          <a:bodyPr/>
          <a:lstStyle/>
          <a:p>
            <a:fld id="{EE45EEED-2A10-4B72-8AD0-3D6B0BD7AD4C}" type="slidenum">
              <a:rPr lang="en-US" altLang="en-US"/>
              <a:pPr/>
              <a:t>20</a:t>
            </a:fld>
            <a:endParaRPr lang="en-US" altLang="en-US"/>
          </a:p>
        </p:txBody>
      </p:sp>
      <p:sp>
        <p:nvSpPr>
          <p:cNvPr id="52226" name="Text Box 2">
            <a:extLst>
              <a:ext uri="{FF2B5EF4-FFF2-40B4-BE49-F238E27FC236}">
                <a16:creationId xmlns:a16="http://schemas.microsoft.com/office/drawing/2014/main" id="{6ACC00F9-99E9-8045-4EBD-A009BE666AEE}"/>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 the Classroom IV </a:t>
            </a:r>
            <a:br>
              <a:rPr lang="en-US" altLang="en-US" sz="2539" b="1" dirty="0"/>
            </a:br>
            <a:endParaRPr lang="en-US" altLang="en-US" sz="2539" b="1" dirty="0"/>
          </a:p>
        </p:txBody>
      </p:sp>
      <p:pic>
        <p:nvPicPr>
          <p:cNvPr id="52229" name="Picture 5">
            <a:extLst>
              <a:ext uri="{FF2B5EF4-FFF2-40B4-BE49-F238E27FC236}">
                <a16:creationId xmlns:a16="http://schemas.microsoft.com/office/drawing/2014/main" id="{D50DA356-1FE8-8C80-15FD-8709513E99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30" name="Line 6">
            <a:extLst>
              <a:ext uri="{FF2B5EF4-FFF2-40B4-BE49-F238E27FC236}">
                <a16:creationId xmlns:a16="http://schemas.microsoft.com/office/drawing/2014/main" id="{54825C54-5B1C-4C60-9C7B-4337F98910A9}"/>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52231" name="Text Box 7">
            <a:extLst>
              <a:ext uri="{FF2B5EF4-FFF2-40B4-BE49-F238E27FC236}">
                <a16:creationId xmlns:a16="http://schemas.microsoft.com/office/drawing/2014/main" id="{E7A4C760-E62D-F833-AA2E-B3621D089B7B}"/>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131336245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2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2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2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5238B-B30A-2442-F242-BEA17E0C21B2}"/>
            </a:ext>
          </a:extLst>
        </p:cNvPr>
        <p:cNvGrpSpPr/>
        <p:nvPr/>
      </p:nvGrpSpPr>
      <p:grpSpPr>
        <a:xfrm>
          <a:off x="0" y="0"/>
          <a:ext cx="0" cy="0"/>
          <a:chOff x="0" y="0"/>
          <a:chExt cx="0" cy="0"/>
        </a:xfrm>
      </p:grpSpPr>
      <p:sp>
        <p:nvSpPr>
          <p:cNvPr id="52228" name="Text Box 4">
            <a:extLst>
              <a:ext uri="{FF2B5EF4-FFF2-40B4-BE49-F238E27FC236}">
                <a16:creationId xmlns:a16="http://schemas.microsoft.com/office/drawing/2014/main" id="{9C66CB92-DE41-194A-9F11-2BCBF3E5CF3D}"/>
              </a:ext>
            </a:extLst>
          </p:cNvPr>
          <p:cNvSpPr txBox="1">
            <a:spLocks noChangeArrowheads="1"/>
          </p:cNvSpPr>
          <p:nvPr/>
        </p:nvSpPr>
        <p:spPr bwMode="auto">
          <a:xfrm>
            <a:off x="1320528" y="2081585"/>
            <a:ext cx="6698210" cy="4046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If A Slide Is Wrong / Inconvenient / Confusing</a:t>
            </a:r>
            <a:br>
              <a:rPr lang="en-US" altLang="en-US" sz="2358" b="1" dirty="0">
                <a:solidFill>
                  <a:schemeClr val="bg1"/>
                </a:solidFill>
              </a:rPr>
            </a:br>
            <a:r>
              <a:rPr lang="en-US" altLang="en-US" sz="2358" b="1" dirty="0">
                <a:solidFill>
                  <a:schemeClr val="bg1"/>
                </a:solidFill>
              </a:rPr>
              <a:t>Fix The Slide And Pass The Information Along</a:t>
            </a:r>
          </a:p>
          <a:p>
            <a:pPr marL="342900" indent="-342900">
              <a:spcBef>
                <a:spcPts val="1576"/>
              </a:spcBef>
              <a:buFont typeface="Arial" panose="020B0604020202020204" pitchFamily="34" charset="0"/>
              <a:buChar char="•"/>
            </a:pPr>
            <a:r>
              <a:rPr lang="en-US" altLang="en-US" sz="2358" b="1" dirty="0">
                <a:solidFill>
                  <a:schemeClr val="bg1"/>
                </a:solidFill>
              </a:rPr>
              <a:t>Don’t go longer than One Hour Between Breaks</a:t>
            </a:r>
            <a:br>
              <a:rPr lang="en-US" altLang="en-US" sz="2358" b="1" dirty="0">
                <a:solidFill>
                  <a:schemeClr val="bg1"/>
                </a:solidFill>
              </a:rPr>
            </a:br>
            <a:r>
              <a:rPr lang="en-US" altLang="en-US" sz="2358" b="1" dirty="0">
                <a:solidFill>
                  <a:schemeClr val="bg1"/>
                </a:solidFill>
              </a:rPr>
              <a:t>Even if The Break is Only Five Minutes, Students</a:t>
            </a:r>
            <a:br>
              <a:rPr lang="en-US" altLang="en-US" sz="2358" b="1" dirty="0">
                <a:solidFill>
                  <a:schemeClr val="bg1"/>
                </a:solidFill>
              </a:rPr>
            </a:br>
            <a:r>
              <a:rPr lang="en-US" altLang="en-US" sz="2358" b="1" dirty="0">
                <a:solidFill>
                  <a:schemeClr val="bg1"/>
                </a:solidFill>
              </a:rPr>
              <a:t>Will Start To Fade and Some Need A Restroom</a:t>
            </a:r>
            <a:br>
              <a:rPr lang="en-US" altLang="en-US" sz="2358" b="1" dirty="0">
                <a:solidFill>
                  <a:schemeClr val="bg1"/>
                </a:solidFill>
              </a:rPr>
            </a:br>
            <a:r>
              <a:rPr lang="en-US" altLang="en-US" sz="2358" b="1" dirty="0">
                <a:solidFill>
                  <a:schemeClr val="bg1"/>
                </a:solidFill>
              </a:rPr>
              <a:t>Break</a:t>
            </a:r>
          </a:p>
          <a:p>
            <a:pPr marL="342900" indent="-342900">
              <a:spcBef>
                <a:spcPts val="1576"/>
              </a:spcBef>
              <a:buFont typeface="Arial" panose="020B0604020202020204" pitchFamily="34" charset="0"/>
              <a:buChar char="•"/>
            </a:pPr>
            <a:r>
              <a:rPr lang="en-US" altLang="en-US" sz="2358" b="1" dirty="0">
                <a:solidFill>
                  <a:schemeClr val="bg1"/>
                </a:solidFill>
              </a:rPr>
              <a:t>Some Groups Will Bring Coffee, Juice, Pastries</a:t>
            </a:r>
            <a:br>
              <a:rPr lang="en-US" altLang="en-US" sz="2358" b="1" dirty="0">
                <a:solidFill>
                  <a:schemeClr val="bg1"/>
                </a:solidFill>
              </a:rPr>
            </a:br>
            <a:r>
              <a:rPr lang="en-US" altLang="en-US" sz="2358" b="1" dirty="0">
                <a:solidFill>
                  <a:schemeClr val="bg1"/>
                </a:solidFill>
              </a:rPr>
              <a:t>Etc. For The Class...</a:t>
            </a:r>
          </a:p>
        </p:txBody>
      </p:sp>
      <p:sp>
        <p:nvSpPr>
          <p:cNvPr id="2" name="Slide Number Placeholder 3">
            <a:extLst>
              <a:ext uri="{FF2B5EF4-FFF2-40B4-BE49-F238E27FC236}">
                <a16:creationId xmlns:a16="http://schemas.microsoft.com/office/drawing/2014/main" id="{0AB329C4-4550-A246-AE88-B92615044FF2}"/>
              </a:ext>
            </a:extLst>
          </p:cNvPr>
          <p:cNvSpPr>
            <a:spLocks noGrp="1"/>
          </p:cNvSpPr>
          <p:nvPr>
            <p:ph type="sldNum" idx="12"/>
          </p:nvPr>
        </p:nvSpPr>
        <p:spPr/>
        <p:txBody>
          <a:bodyPr/>
          <a:lstStyle/>
          <a:p>
            <a:fld id="{EE45EEED-2A10-4B72-8AD0-3D6B0BD7AD4C}" type="slidenum">
              <a:rPr lang="en-US" altLang="en-US"/>
              <a:pPr/>
              <a:t>21</a:t>
            </a:fld>
            <a:endParaRPr lang="en-US" altLang="en-US"/>
          </a:p>
        </p:txBody>
      </p:sp>
      <p:sp>
        <p:nvSpPr>
          <p:cNvPr id="52226" name="Text Box 2">
            <a:extLst>
              <a:ext uri="{FF2B5EF4-FFF2-40B4-BE49-F238E27FC236}">
                <a16:creationId xmlns:a16="http://schemas.microsoft.com/office/drawing/2014/main" id="{C24652BA-EAEE-627B-D6D4-0823EEEFC9DD}"/>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 the Classroom IV </a:t>
            </a:r>
            <a:br>
              <a:rPr lang="en-US" altLang="en-US" sz="2539" b="1" dirty="0"/>
            </a:br>
            <a:endParaRPr lang="en-US" altLang="en-US" sz="2539" b="1" dirty="0"/>
          </a:p>
        </p:txBody>
      </p:sp>
      <p:pic>
        <p:nvPicPr>
          <p:cNvPr id="52229" name="Picture 5">
            <a:extLst>
              <a:ext uri="{FF2B5EF4-FFF2-40B4-BE49-F238E27FC236}">
                <a16:creationId xmlns:a16="http://schemas.microsoft.com/office/drawing/2014/main" id="{03533A19-712B-C1B8-3F78-185682228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30" name="Line 6">
            <a:extLst>
              <a:ext uri="{FF2B5EF4-FFF2-40B4-BE49-F238E27FC236}">
                <a16:creationId xmlns:a16="http://schemas.microsoft.com/office/drawing/2014/main" id="{3F6245E7-DABB-09BE-84FB-3A4372D55DB7}"/>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52231" name="Text Box 7">
            <a:extLst>
              <a:ext uri="{FF2B5EF4-FFF2-40B4-BE49-F238E27FC236}">
                <a16:creationId xmlns:a16="http://schemas.microsoft.com/office/drawing/2014/main" id="{ADA6A6A9-6257-000A-1514-DEAD377D65F9}"/>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extLst>
      <p:ext uri="{BB962C8B-B14F-4D97-AF65-F5344CB8AC3E}">
        <p14:creationId xmlns:p14="http://schemas.microsoft.com/office/powerpoint/2010/main" val="30449720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2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2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4">
            <a:extLst>
              <a:ext uri="{FF2B5EF4-FFF2-40B4-BE49-F238E27FC236}">
                <a16:creationId xmlns:a16="http://schemas.microsoft.com/office/drawing/2014/main" id="{EE162749-B49E-D331-4C60-839F038C5961}"/>
              </a:ext>
            </a:extLst>
          </p:cNvPr>
          <p:cNvSpPr txBox="1">
            <a:spLocks noChangeArrowheads="1"/>
          </p:cNvSpPr>
          <p:nvPr/>
        </p:nvSpPr>
        <p:spPr bwMode="auto">
          <a:xfrm>
            <a:off x="1556870" y="2072947"/>
            <a:ext cx="6368554" cy="45000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marL="342900" indent="-342900">
              <a:spcBef>
                <a:spcPts val="1576"/>
              </a:spcBef>
              <a:buFont typeface="Arial" panose="020B0604020202020204" pitchFamily="34" charset="0"/>
              <a:buChar char="•"/>
            </a:pPr>
            <a:r>
              <a:rPr lang="en-US" altLang="en-US" sz="2358" b="1" dirty="0">
                <a:solidFill>
                  <a:schemeClr val="bg1"/>
                </a:solidFill>
              </a:rPr>
              <a:t>Keep Track of Which Questions are </a:t>
            </a:r>
            <a:br>
              <a:rPr lang="en-US" altLang="en-US" sz="2358" b="1">
                <a:solidFill>
                  <a:schemeClr val="bg1"/>
                </a:solidFill>
              </a:rPr>
            </a:br>
            <a:r>
              <a:rPr lang="en-US" altLang="en-US" sz="2358" b="1">
                <a:solidFill>
                  <a:schemeClr val="bg1"/>
                </a:solidFill>
              </a:rPr>
              <a:t>Answered </a:t>
            </a:r>
            <a:r>
              <a:rPr lang="en-US" altLang="en-US" sz="2358" b="1" dirty="0">
                <a:solidFill>
                  <a:schemeClr val="bg1"/>
                </a:solidFill>
              </a:rPr>
              <a:t>Wrong</a:t>
            </a:r>
          </a:p>
          <a:p>
            <a:pPr marL="342900" indent="-342900">
              <a:spcBef>
                <a:spcPts val="1576"/>
              </a:spcBef>
              <a:buFont typeface="Arial" panose="020B0604020202020204" pitchFamily="34" charset="0"/>
              <a:buChar char="•"/>
            </a:pPr>
            <a:r>
              <a:rPr lang="en-US" altLang="en-US" sz="2358" b="1" dirty="0">
                <a:solidFill>
                  <a:schemeClr val="bg1"/>
                </a:solidFill>
              </a:rPr>
              <a:t>Why are Some Questions Always Missed??</a:t>
            </a:r>
          </a:p>
          <a:p>
            <a:pPr marL="342900" indent="-342900">
              <a:spcBef>
                <a:spcPts val="1576"/>
              </a:spcBef>
              <a:buFont typeface="Arial" panose="020B0604020202020204" pitchFamily="34" charset="0"/>
              <a:buChar char="•"/>
            </a:pPr>
            <a:r>
              <a:rPr lang="en-US" altLang="en-US" sz="2358" b="1" dirty="0">
                <a:solidFill>
                  <a:schemeClr val="bg1"/>
                </a:solidFill>
              </a:rPr>
              <a:t>Do Instructor Critiques or Feedback</a:t>
            </a:r>
          </a:p>
          <a:p>
            <a:pPr marL="342900" indent="-342900">
              <a:spcBef>
                <a:spcPts val="1576"/>
              </a:spcBef>
              <a:buFont typeface="Arial" panose="020B0604020202020204" pitchFamily="34" charset="0"/>
              <a:buChar char="•"/>
            </a:pPr>
            <a:r>
              <a:rPr lang="en-US" altLang="en-US" sz="2358" b="1" dirty="0">
                <a:solidFill>
                  <a:schemeClr val="bg1"/>
                </a:solidFill>
              </a:rPr>
              <a:t>Feedback Forms by Students</a:t>
            </a:r>
          </a:p>
          <a:p>
            <a:pPr marL="342900" indent="-342900">
              <a:spcBef>
                <a:spcPts val="1576"/>
              </a:spcBef>
              <a:buFont typeface="Arial" panose="020B0604020202020204" pitchFamily="34" charset="0"/>
              <a:buChar char="•"/>
            </a:pPr>
            <a:r>
              <a:rPr lang="en-US" altLang="en-US" b="1" dirty="0">
                <a:solidFill>
                  <a:schemeClr val="bg1"/>
                </a:solidFill>
              </a:rPr>
              <a:t>REPORT THE HOURS</a:t>
            </a:r>
            <a:br>
              <a:rPr lang="en-US" altLang="en-US" b="1" dirty="0">
                <a:solidFill>
                  <a:schemeClr val="bg1"/>
                </a:solidFill>
              </a:rPr>
            </a:br>
            <a:r>
              <a:rPr lang="en-US" altLang="en-US" b="1" dirty="0">
                <a:solidFill>
                  <a:schemeClr val="bg1"/>
                </a:solidFill>
              </a:rPr>
              <a:t>REPORT THE CLASS</a:t>
            </a:r>
            <a:br>
              <a:rPr lang="en-US" altLang="en-US" b="1" dirty="0">
                <a:solidFill>
                  <a:schemeClr val="bg1"/>
                </a:solidFill>
              </a:rPr>
            </a:br>
            <a:r>
              <a:rPr lang="en-US" altLang="en-US" b="1" dirty="0">
                <a:solidFill>
                  <a:schemeClr val="bg1"/>
                </a:solidFill>
              </a:rPr>
              <a:t>DO THE 7030 FORM ...</a:t>
            </a:r>
          </a:p>
          <a:p>
            <a:pPr>
              <a:spcBef>
                <a:spcPts val="1043"/>
              </a:spcBef>
            </a:pPr>
            <a:endParaRPr lang="en-US" altLang="en-US" sz="1814" b="1" dirty="0"/>
          </a:p>
        </p:txBody>
      </p:sp>
      <p:sp>
        <p:nvSpPr>
          <p:cNvPr id="2" name="Slide Number Placeholder 3">
            <a:extLst>
              <a:ext uri="{FF2B5EF4-FFF2-40B4-BE49-F238E27FC236}">
                <a16:creationId xmlns:a16="http://schemas.microsoft.com/office/drawing/2014/main" id="{9815E2FC-FD07-E458-DB80-A71D95CFD011}"/>
              </a:ext>
            </a:extLst>
          </p:cNvPr>
          <p:cNvSpPr>
            <a:spLocks noGrp="1"/>
          </p:cNvSpPr>
          <p:nvPr>
            <p:ph type="sldNum" idx="12"/>
          </p:nvPr>
        </p:nvSpPr>
        <p:spPr/>
        <p:txBody>
          <a:bodyPr/>
          <a:lstStyle/>
          <a:p>
            <a:fld id="{15E62537-0475-4E44-858C-8AD7D1C87CC8}" type="slidenum">
              <a:rPr lang="en-US" altLang="en-US"/>
              <a:pPr/>
              <a:t>22</a:t>
            </a:fld>
            <a:endParaRPr lang="en-US" altLang="en-US"/>
          </a:p>
        </p:txBody>
      </p:sp>
      <p:sp>
        <p:nvSpPr>
          <p:cNvPr id="53250" name="Text Box 2">
            <a:extLst>
              <a:ext uri="{FF2B5EF4-FFF2-40B4-BE49-F238E27FC236}">
                <a16:creationId xmlns:a16="http://schemas.microsoft.com/office/drawing/2014/main" id="{C181F79F-CFBE-4AEF-FDD9-C532C0ACADAD}"/>
              </a:ext>
            </a:extLst>
          </p:cNvPr>
          <p:cNvSpPr txBox="1">
            <a:spLocks noChangeArrowheads="1"/>
          </p:cNvSpPr>
          <p:nvPr/>
        </p:nvSpPr>
        <p:spPr bwMode="auto">
          <a:xfrm>
            <a:off x="458496" y="272075"/>
            <a:ext cx="8222690" cy="1145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59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lnSpc>
                <a:spcPct val="87000"/>
              </a:lnSpc>
            </a:pPr>
            <a:r>
              <a:rPr lang="en-US" altLang="en-US" sz="2539" b="1" dirty="0">
                <a:solidFill>
                  <a:schemeClr val="bg1"/>
                </a:solidFill>
              </a:rPr>
              <a:t>Internal Feedback</a:t>
            </a:r>
            <a:br>
              <a:rPr lang="en-US" altLang="en-US" sz="2539" b="1" dirty="0"/>
            </a:br>
            <a:endParaRPr lang="en-US" altLang="en-US" sz="2539" b="1" dirty="0"/>
          </a:p>
        </p:txBody>
      </p:sp>
      <p:pic>
        <p:nvPicPr>
          <p:cNvPr id="53253" name="Picture 5">
            <a:extLst>
              <a:ext uri="{FF2B5EF4-FFF2-40B4-BE49-F238E27FC236}">
                <a16:creationId xmlns:a16="http://schemas.microsoft.com/office/drawing/2014/main" id="{A0343C77-0C3B-2CA0-4FBB-51E2CA3A8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2151"/>
            <a:ext cx="1525919" cy="1442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3255" name="Text Box 7">
            <a:extLst>
              <a:ext uri="{FF2B5EF4-FFF2-40B4-BE49-F238E27FC236}">
                <a16:creationId xmlns:a16="http://schemas.microsoft.com/office/drawing/2014/main" id="{8A3D6F50-A7A6-417C-101D-9DF8E6FACC62}"/>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2026 captnmike.com</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0" fill="hold">
                                          <p:stCondLst>
                                            <p:cond delay="0"/>
                                          </p:stCondLst>
                                        </p:cTn>
                                        <p:tgtEl>
                                          <p:spTgt spid="5325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0" fill="hold">
                                          <p:stCondLst>
                                            <p:cond delay="0"/>
                                          </p:stCondLst>
                                        </p:cTn>
                                        <p:tgtEl>
                                          <p:spTgt spid="5325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0" fill="hold">
                                          <p:stCondLst>
                                            <p:cond delay="0"/>
                                          </p:stCondLst>
                                        </p:cTn>
                                        <p:tgtEl>
                                          <p:spTgt spid="5325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0" fill="hold">
                                          <p:stCondLst>
                                            <p:cond delay="0"/>
                                          </p:stCondLst>
                                        </p:cTn>
                                        <p:tgtEl>
                                          <p:spTgt spid="5325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additive="repl">
                                        <p:cTn id="22" dur="0" fill="hold">
                                          <p:stCondLst>
                                            <p:cond delay="0"/>
                                          </p:stCondLst>
                                        </p:cTn>
                                        <p:tgtEl>
                                          <p:spTgt spid="53252">
                                            <p:txEl>
                                              <p:pRg st="4" end="4"/>
                                            </p:txEl>
                                          </p:spTgt>
                                        </p:tgtEl>
                                        <p:attrNameLst>
                                          <p:attrName>style.visibility</p:attrName>
                                        </p:attrNameLst>
                                      </p:cBhvr>
                                      <p:to>
                                        <p:strVal val="visible"/>
                                      </p:to>
                                    </p:set>
                                    <p:animEffect transition="in" filter="checkerboard(across)">
                                      <p:cBhvr additive="repl">
                                        <p:cTn id="23" dur="250"/>
                                        <p:tgtEl>
                                          <p:spTgt spid="5325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F14DF4DA-FF2C-CBFB-FB5C-2388113B27B8}"/>
              </a:ext>
            </a:extLst>
          </p:cNvPr>
          <p:cNvSpPr>
            <a:spLocks noGrp="1"/>
          </p:cNvSpPr>
          <p:nvPr>
            <p:ph type="sldNum" idx="12"/>
          </p:nvPr>
        </p:nvSpPr>
        <p:spPr/>
        <p:txBody>
          <a:bodyPr/>
          <a:lstStyle/>
          <a:p>
            <a:fld id="{DE738FF6-E4CE-4414-B099-ECCD1422894E}" type="slidenum">
              <a:rPr lang="en-US" altLang="en-US"/>
              <a:pPr/>
              <a:t>23</a:t>
            </a:fld>
            <a:endParaRPr lang="en-US" altLang="en-US"/>
          </a:p>
        </p:txBody>
      </p:sp>
      <p:sp>
        <p:nvSpPr>
          <p:cNvPr id="54273" name="Text Box 1">
            <a:extLst>
              <a:ext uri="{FF2B5EF4-FFF2-40B4-BE49-F238E27FC236}">
                <a16:creationId xmlns:a16="http://schemas.microsoft.com/office/drawing/2014/main" id="{FC773162-0873-B1FA-54B7-1D573BE6CDD7}"/>
              </a:ext>
            </a:extLst>
          </p:cNvPr>
          <p:cNvSpPr txBox="1">
            <a:spLocks noChangeArrowheads="1"/>
          </p:cNvSpPr>
          <p:nvPr/>
        </p:nvSpPr>
        <p:spPr bwMode="auto">
          <a:xfrm>
            <a:off x="549907" y="449138"/>
            <a:ext cx="8222690" cy="1448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2393"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spcBef>
                <a:spcPts val="783"/>
              </a:spcBef>
            </a:pPr>
            <a:r>
              <a:rPr lang="en-US" altLang="en-US" sz="2539" b="1" dirty="0">
                <a:solidFill>
                  <a:schemeClr val="bg1"/>
                </a:solidFill>
              </a:rPr>
              <a:t>Do You Have a Good Idea?</a:t>
            </a:r>
            <a:br>
              <a:rPr lang="en-US" altLang="en-US" sz="2539" b="1" dirty="0">
                <a:solidFill>
                  <a:schemeClr val="bg1"/>
                </a:solidFill>
              </a:rPr>
            </a:br>
            <a:r>
              <a:rPr lang="en-US" altLang="en-US" sz="2539" b="1" dirty="0">
                <a:solidFill>
                  <a:schemeClr val="bg1"/>
                </a:solidFill>
              </a:rPr>
              <a:t>Someone in Your Flotilla Have a helpful Tip?</a:t>
            </a:r>
            <a:r>
              <a:rPr lang="en-US" altLang="en-US" sz="1360" b="1" dirty="0">
                <a:solidFill>
                  <a:schemeClr val="bg1"/>
                </a:solidFill>
              </a:rPr>
              <a:t> </a:t>
            </a:r>
          </a:p>
        </p:txBody>
      </p:sp>
      <p:sp>
        <p:nvSpPr>
          <p:cNvPr id="54275" name="Text Box 3">
            <a:extLst>
              <a:ext uri="{FF2B5EF4-FFF2-40B4-BE49-F238E27FC236}">
                <a16:creationId xmlns:a16="http://schemas.microsoft.com/office/drawing/2014/main" id="{88EDBBF6-CF53-77F3-9E3B-764CCB9B03CE}"/>
              </a:ext>
            </a:extLst>
          </p:cNvPr>
          <p:cNvSpPr txBox="1">
            <a:spLocks noChangeArrowheads="1"/>
          </p:cNvSpPr>
          <p:nvPr/>
        </p:nvSpPr>
        <p:spPr bwMode="auto">
          <a:xfrm>
            <a:off x="1447800" y="2072947"/>
            <a:ext cx="6535542" cy="4560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pPr algn="ctr">
              <a:spcBef>
                <a:spcPts val="397"/>
              </a:spcBef>
            </a:pPr>
            <a:r>
              <a:rPr lang="en-US" altLang="en-US" sz="2358" b="1" dirty="0">
                <a:solidFill>
                  <a:schemeClr val="bg1"/>
                </a:solidFill>
              </a:rPr>
              <a:t>Send Ideas &amp; Pictures</a:t>
            </a:r>
          </a:p>
          <a:p>
            <a:pPr algn="ctr">
              <a:spcBef>
                <a:spcPts val="397"/>
              </a:spcBef>
            </a:pPr>
            <a:r>
              <a:rPr lang="en-US" altLang="en-US" sz="2358" b="1" dirty="0">
                <a:solidFill>
                  <a:schemeClr val="bg1"/>
                </a:solidFill>
              </a:rPr>
              <a:t>To</a:t>
            </a:r>
          </a:p>
          <a:p>
            <a:pPr algn="ctr">
              <a:spcBef>
                <a:spcPts val="397"/>
              </a:spcBef>
            </a:pPr>
            <a:r>
              <a:rPr lang="en-US" altLang="en-US" sz="2358" b="1" dirty="0">
                <a:solidFill>
                  <a:schemeClr val="bg1"/>
                </a:solidFill>
              </a:rPr>
              <a:t>Mike Brough</a:t>
            </a:r>
          </a:p>
          <a:p>
            <a:pPr algn="ctr">
              <a:spcBef>
                <a:spcPts val="397"/>
              </a:spcBef>
            </a:pPr>
            <a:r>
              <a:rPr lang="en-US" altLang="en-US" sz="2358" b="1" dirty="0">
                <a:solidFill>
                  <a:schemeClr val="bg1"/>
                </a:solidFill>
              </a:rPr>
              <a:t>Flotilla 24</a:t>
            </a:r>
          </a:p>
          <a:p>
            <a:pPr algn="ctr">
              <a:spcBef>
                <a:spcPts val="397"/>
              </a:spcBef>
            </a:pPr>
            <a:r>
              <a:rPr lang="en-US" altLang="en-US" sz="2358" b="1" dirty="0">
                <a:solidFill>
                  <a:schemeClr val="bg1"/>
                </a:solidFill>
              </a:rPr>
              <a:t>Seattle</a:t>
            </a:r>
          </a:p>
          <a:p>
            <a:pPr algn="ctr">
              <a:spcBef>
                <a:spcPts val="397"/>
              </a:spcBef>
            </a:pPr>
            <a:r>
              <a:rPr lang="en-US" altLang="en-US" sz="2358" b="1" dirty="0" err="1">
                <a:solidFill>
                  <a:schemeClr val="bg1"/>
                </a:solidFill>
              </a:rPr>
              <a:t>mikeb</a:t>
            </a:r>
            <a:r>
              <a:rPr lang="en-US" altLang="en-US" sz="2358" b="1" dirty="0">
                <a:solidFill>
                  <a:schemeClr val="bg1"/>
                </a:solidFill>
              </a:rPr>
              <a:t> @ zipcon.com</a:t>
            </a:r>
          </a:p>
          <a:p>
            <a:pPr algn="ctr">
              <a:spcBef>
                <a:spcPts val="397"/>
              </a:spcBef>
            </a:pPr>
            <a:r>
              <a:rPr lang="en-US" altLang="en-US" sz="2358" b="1" dirty="0">
                <a:solidFill>
                  <a:schemeClr val="bg1"/>
                </a:solidFill>
              </a:rPr>
              <a:t>This Presentation (PPT &amp; PDF)</a:t>
            </a:r>
            <a:br>
              <a:rPr lang="en-US" altLang="en-US" sz="2358" b="1" dirty="0">
                <a:solidFill>
                  <a:schemeClr val="bg1"/>
                </a:solidFill>
              </a:rPr>
            </a:br>
            <a:r>
              <a:rPr lang="en-US" altLang="en-US" sz="2358" b="1" dirty="0">
                <a:solidFill>
                  <a:schemeClr val="bg1"/>
                </a:solidFill>
              </a:rPr>
              <a:t> 2026-Revised-Best Practices-2026-04-23 </a:t>
            </a:r>
            <a:br>
              <a:rPr lang="en-US" altLang="en-US" sz="2358" b="1" dirty="0">
                <a:solidFill>
                  <a:schemeClr val="bg1"/>
                </a:solidFill>
              </a:rPr>
            </a:br>
            <a:r>
              <a:rPr lang="en-US" altLang="en-US" sz="2358" b="1" dirty="0">
                <a:solidFill>
                  <a:schemeClr val="bg1"/>
                </a:solidFill>
              </a:rPr>
              <a:t>More Information: //www.captnmike.com</a:t>
            </a:r>
            <a:br>
              <a:rPr lang="en-US" altLang="en-US" sz="2358" b="1" dirty="0">
                <a:solidFill>
                  <a:schemeClr val="bg1"/>
                </a:solidFill>
              </a:rPr>
            </a:br>
            <a:r>
              <a:rPr lang="en-US" altLang="en-US" sz="2358" b="1" dirty="0">
                <a:solidFill>
                  <a:schemeClr val="bg1"/>
                </a:solidFill>
              </a:rPr>
              <a:t>…</a:t>
            </a:r>
          </a:p>
        </p:txBody>
      </p:sp>
      <p:sp>
        <p:nvSpPr>
          <p:cNvPr id="54276" name="Line 4">
            <a:extLst>
              <a:ext uri="{FF2B5EF4-FFF2-40B4-BE49-F238E27FC236}">
                <a16:creationId xmlns:a16="http://schemas.microsoft.com/office/drawing/2014/main" id="{2BE41783-970E-9284-9F0E-5BA7976D4914}"/>
              </a:ext>
            </a:extLst>
          </p:cNvPr>
          <p:cNvSpPr>
            <a:spLocks noChangeShapeType="1"/>
          </p:cNvSpPr>
          <p:nvPr/>
        </p:nvSpPr>
        <p:spPr bwMode="auto">
          <a:xfrm>
            <a:off x="1307828" y="1897322"/>
            <a:ext cx="6535542" cy="1440"/>
          </a:xfrm>
          <a:prstGeom prst="line">
            <a:avLst/>
          </a:prstGeom>
          <a:noFill/>
          <a:ln w="54720">
            <a:solidFill>
              <a:srgbClr val="80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176"/>
          </a:p>
        </p:txBody>
      </p:sp>
      <p:sp>
        <p:nvSpPr>
          <p:cNvPr id="54277" name="Text Box 5">
            <a:extLst>
              <a:ext uri="{FF2B5EF4-FFF2-40B4-BE49-F238E27FC236}">
                <a16:creationId xmlns:a16="http://schemas.microsoft.com/office/drawing/2014/main" id="{256AC1DD-0277-AFBE-A453-6B475A43053A}"/>
              </a:ext>
            </a:extLst>
          </p:cNvPr>
          <p:cNvSpPr txBox="1">
            <a:spLocks noChangeArrowheads="1"/>
          </p:cNvSpPr>
          <p:nvPr/>
        </p:nvSpPr>
        <p:spPr bwMode="auto">
          <a:xfrm>
            <a:off x="3546324" y="6608959"/>
            <a:ext cx="2051353" cy="2360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12" tIns="40806" rIns="81612" bIns="40806"/>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Lucida Sans Unicode" panose="020B0602030504020204" pitchFamily="34" charset="0"/>
              </a:defRPr>
            </a:lvl9pPr>
          </a:lstStyle>
          <a:p>
            <a:r>
              <a:rPr lang="en-US" altLang="en-US" sz="1088" dirty="0">
                <a:solidFill>
                  <a:schemeClr val="bg1"/>
                </a:solidFill>
                <a:cs typeface="Arial" panose="020B0604020202020204" pitchFamily="34" charset="0"/>
              </a:rPr>
              <a:t>© 2008 – 2009 captnmike.com</a:t>
            </a:r>
          </a:p>
        </p:txBody>
      </p:sp>
    </p:spTree>
  </p:cSld>
  <p:clrMapOvr>
    <a:masterClrMapping/>
  </p:clrMapOvr>
  <p:transition spd="med">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C5F34C9E-2C1D-0C1E-B2BC-0FF63FBD271E}"/>
              </a:ext>
            </a:extLst>
          </p:cNvPr>
          <p:cNvSpPr>
            <a:spLocks noGrp="1"/>
          </p:cNvSpPr>
          <p:nvPr>
            <p:ph type="sldNum" sz="quarter" idx="12"/>
          </p:nvPr>
        </p:nvSpPr>
        <p:spPr/>
        <p:txBody>
          <a:bodyPr/>
          <a:lstStyle/>
          <a:p>
            <a:fld id="{2E0CEA21-00E2-4689-958E-946921903960}" type="slidenum">
              <a:rPr lang="en-US" altLang="en-US"/>
              <a:pPr/>
              <a:t>24</a:t>
            </a:fld>
            <a:endParaRPr lang="en-US" altLang="en-US"/>
          </a:p>
        </p:txBody>
      </p:sp>
      <p:sp>
        <p:nvSpPr>
          <p:cNvPr id="2050" name="Rectangle 2">
            <a:extLst>
              <a:ext uri="{FF2B5EF4-FFF2-40B4-BE49-F238E27FC236}">
                <a16:creationId xmlns:a16="http://schemas.microsoft.com/office/drawing/2014/main" id="{B8083EB6-E6E9-5E9B-B752-F112FF7BC326}"/>
              </a:ext>
            </a:extLst>
          </p:cNvPr>
          <p:cNvSpPr>
            <a:spLocks noGrp="1" noChangeArrowheads="1"/>
          </p:cNvSpPr>
          <p:nvPr>
            <p:ph type="title"/>
          </p:nvPr>
        </p:nvSpPr>
        <p:spPr/>
        <p:txBody>
          <a:bodyPr/>
          <a:lstStyle/>
          <a:p>
            <a:endParaRPr lang="en-US" altLang="en-US"/>
          </a:p>
        </p:txBody>
      </p:sp>
      <p:sp>
        <p:nvSpPr>
          <p:cNvPr id="2051" name="Rectangle 3">
            <a:extLst>
              <a:ext uri="{FF2B5EF4-FFF2-40B4-BE49-F238E27FC236}">
                <a16:creationId xmlns:a16="http://schemas.microsoft.com/office/drawing/2014/main" id="{6D630933-4F98-C3AD-4858-173D29AAFF6A}"/>
              </a:ext>
            </a:extLst>
          </p:cNvPr>
          <p:cNvSpPr>
            <a:spLocks noGrp="1" noChangeArrowheads="1"/>
          </p:cNvSpPr>
          <p:nvPr>
            <p:ph type="body" idx="1"/>
          </p:nvPr>
        </p:nvSpPr>
        <p:spPr/>
        <p:txBody>
          <a:bodyPr/>
          <a:lstStyle/>
          <a:p>
            <a:endParaRPr lang="en-US" altLang="en-US" b="1"/>
          </a:p>
        </p:txBody>
      </p:sp>
    </p:spTree>
    <p:extLst>
      <p:ext uri="{BB962C8B-B14F-4D97-AF65-F5344CB8AC3E}">
        <p14:creationId xmlns:p14="http://schemas.microsoft.com/office/powerpoint/2010/main" val="3814980571"/>
      </p:ext>
    </p:extLst>
  </p:cSld>
  <p:clrMapOvr>
    <a:masterClrMapping/>
  </p:clrMapOvr>
</p:sld>
</file>

<file path=ppt/theme/theme1.xml><?xml version="1.0" encoding="utf-8"?>
<a:theme xmlns:a="http://schemas.openxmlformats.org/drawingml/2006/main" name="Office Theme">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Black"/>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USCGAux-dark</Template>
  <TotalTime>671</TotalTime>
  <Words>1377</Words>
  <Application>Microsoft Office PowerPoint</Application>
  <PresentationFormat>On-screen Show (4:3)</PresentationFormat>
  <Paragraphs>183</Paragraphs>
  <Slides>24</Slides>
  <Notes>24</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Arial Black</vt:lpstr>
      <vt:lpstr>Times New Roman</vt:lpstr>
      <vt:lpstr>Office Theme</vt:lpstr>
      <vt:lpstr>PowerPoint Presentation</vt:lpstr>
      <vt:lpstr>Keep the Class Interesting </vt:lpstr>
      <vt:lpstr>Keep the Class Interesting  For Real  </vt:lpstr>
      <vt:lpstr>Marlinespike</vt:lpstr>
      <vt:lpstr>Sampson Post &amp; Post</vt:lpstr>
      <vt:lpstr>Navigation Lights</vt:lpstr>
      <vt:lpstr>Bull Rail – 36” Wide</vt:lpstr>
      <vt:lpstr>Lifeline – Clamp to Table</vt:lpstr>
      <vt:lpstr>PowerPoint Presentation</vt:lpstr>
      <vt:lpstr> More Keep the Class Interesting  </vt:lpstr>
      <vt:lpstr> Instructor Preparation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mike brough</dc:creator>
  <cp:lastModifiedBy>mike brough</cp:lastModifiedBy>
  <cp:revision>4</cp:revision>
  <cp:lastPrinted>2026-05-10T01:38:02Z</cp:lastPrinted>
  <dcterms:created xsi:type="dcterms:W3CDTF">2026-01-29T18:10:41Z</dcterms:created>
  <dcterms:modified xsi:type="dcterms:W3CDTF">2026-05-10T01:39:01Z</dcterms:modified>
</cp:coreProperties>
</file>